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9" r:id="rId3"/>
    <p:sldId id="260" r:id="rId4"/>
    <p:sldId id="262" r:id="rId5"/>
    <p:sldId id="263" r:id="rId6"/>
    <p:sldId id="278" r:id="rId7"/>
    <p:sldId id="264" r:id="rId8"/>
    <p:sldId id="307" r:id="rId9"/>
    <p:sldId id="309" r:id="rId10"/>
    <p:sldId id="279" r:id="rId11"/>
    <p:sldId id="280" r:id="rId12"/>
    <p:sldId id="293" r:id="rId13"/>
    <p:sldId id="292" r:id="rId14"/>
    <p:sldId id="296" r:id="rId15"/>
    <p:sldId id="310" r:id="rId16"/>
    <p:sldId id="302" r:id="rId17"/>
    <p:sldId id="304" r:id="rId18"/>
    <p:sldId id="303" r:id="rId19"/>
    <p:sldId id="306" r:id="rId20"/>
    <p:sldId id="305" r:id="rId21"/>
    <p:sldId id="298" r:id="rId22"/>
    <p:sldId id="287" r:id="rId23"/>
    <p:sldId id="286" r:id="rId24"/>
    <p:sldId id="288" r:id="rId25"/>
    <p:sldId id="289" r:id="rId26"/>
    <p:sldId id="291" r:id="rId27"/>
    <p:sldId id="277" r:id="rId28"/>
    <p:sldId id="283" r:id="rId29"/>
    <p:sldId id="295" r:id="rId30"/>
    <p:sldId id="294" r:id="rId3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39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1E8"/>
          </a:solidFill>
        </a:fill>
      </a:tcStyle>
    </a:wholeTbl>
    <a:band2H>
      <a:tcTxStyle/>
      <a:tcStyle>
        <a:tcBdr/>
        <a:fill>
          <a:solidFill>
            <a:srgbClr val="E6F1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6E3CD"/>
          </a:solidFill>
        </a:fill>
      </a:tcStyle>
    </a:wholeTbl>
    <a:band2H>
      <a:tcTxStyle/>
      <a:tcStyle>
        <a:tcBdr/>
        <a:fill>
          <a:solidFill>
            <a:srgbClr val="ECF2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D0D2"/>
          </a:solidFill>
        </a:fill>
      </a:tcStyle>
    </a:wholeTbl>
    <a:band2H>
      <a:tcTxStyle/>
      <a:tcStyle>
        <a:tcBdr/>
        <a:fill>
          <a:solidFill>
            <a:srgbClr val="E8E9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38" autoAdjust="0"/>
    <p:restoredTop sz="94660"/>
  </p:normalViewPr>
  <p:slideViewPr>
    <p:cSldViewPr snapToGrid="0">
      <p:cViewPr>
        <p:scale>
          <a:sx n="68" d="100"/>
          <a:sy n="68" d="100"/>
        </p:scale>
        <p:origin x="67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4" name="Shape 40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3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3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38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 0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buClr>
                <a:srgbClr val="008000"/>
              </a:buClr>
              <a:buSzPct val="100000"/>
              <a:buChar char="▪"/>
              <a:defRPr sz="3600" b="1">
                <a:solidFill>
                  <a:srgbClr val="008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3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23776" y="6414761"/>
            <a:ext cx="258624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roup 6"/>
          <p:cNvGrpSpPr/>
          <p:nvPr/>
        </p:nvGrpSpPr>
        <p:grpSpPr>
          <a:xfrm>
            <a:off x="-4470" y="4371414"/>
            <a:ext cx="12196469" cy="2486586"/>
            <a:chOff x="0" y="0"/>
            <a:chExt cx="12196467" cy="2486585"/>
          </a:xfrm>
        </p:grpSpPr>
        <p:sp>
          <p:nvSpPr>
            <p:cNvPr id="291" name="Rectangle 7"/>
            <p:cNvSpPr/>
            <p:nvPr/>
          </p:nvSpPr>
          <p:spPr>
            <a:xfrm>
              <a:off x="0" y="-1"/>
              <a:ext cx="12196469" cy="2486587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2" name="TextBox 8"/>
            <p:cNvSpPr txBox="1"/>
            <p:nvPr/>
          </p:nvSpPr>
          <p:spPr>
            <a:xfrm>
              <a:off x="45720" y="376924"/>
              <a:ext cx="2790701" cy="6463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Eucalypt</a:t>
              </a:r>
            </a:p>
          </p:txBody>
        </p:sp>
      </p:grpSp>
      <p:pic>
        <p:nvPicPr>
          <p:cNvPr id="29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" y="-121026"/>
            <a:ext cx="3029903" cy="5168279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 5"/>
          <p:cNvGrpSpPr/>
          <p:nvPr/>
        </p:nvGrpSpPr>
        <p:grpSpPr>
          <a:xfrm>
            <a:off x="4507" y="4371414"/>
            <a:ext cx="12187493" cy="2486586"/>
            <a:chOff x="0" y="0"/>
            <a:chExt cx="12187492" cy="2486585"/>
          </a:xfrm>
        </p:grpSpPr>
        <p:sp>
          <p:nvSpPr>
            <p:cNvPr id="302" name="Rectangle 6"/>
            <p:cNvSpPr/>
            <p:nvPr/>
          </p:nvSpPr>
          <p:spPr>
            <a:xfrm>
              <a:off x="-1" y="-1"/>
              <a:ext cx="12187493" cy="248658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3" name="TextBox 7"/>
            <p:cNvSpPr txBox="1"/>
            <p:nvPr/>
          </p:nvSpPr>
          <p:spPr>
            <a:xfrm>
              <a:off x="45719" y="376924"/>
              <a:ext cx="2943114" cy="1217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Maritime pine</a:t>
              </a:r>
            </a:p>
          </p:txBody>
        </p:sp>
      </p:grpSp>
      <p:pic>
        <p:nvPicPr>
          <p:cNvPr id="305" name="Picture 9" descr="Picture 9"/>
          <p:cNvPicPr>
            <a:picLocks noChangeAspect="1"/>
          </p:cNvPicPr>
          <p:nvPr/>
        </p:nvPicPr>
        <p:blipFill>
          <a:blip r:embed="rId2"/>
          <a:srcRect b="4820"/>
          <a:stretch>
            <a:fillRect/>
          </a:stretch>
        </p:blipFill>
        <p:spPr>
          <a:xfrm>
            <a:off x="-8041" y="836615"/>
            <a:ext cx="2887643" cy="3650326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roup 5"/>
          <p:cNvGrpSpPr/>
          <p:nvPr/>
        </p:nvGrpSpPr>
        <p:grpSpPr>
          <a:xfrm>
            <a:off x="39" y="4371414"/>
            <a:ext cx="12191961" cy="2486586"/>
            <a:chOff x="0" y="0"/>
            <a:chExt cx="12191960" cy="2486585"/>
          </a:xfrm>
        </p:grpSpPr>
        <p:sp>
          <p:nvSpPr>
            <p:cNvPr id="313" name="Rectangle 6"/>
            <p:cNvSpPr/>
            <p:nvPr/>
          </p:nvSpPr>
          <p:spPr>
            <a:xfrm>
              <a:off x="0" y="-1"/>
              <a:ext cx="12191961" cy="248658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4" name="TextBox 7"/>
            <p:cNvSpPr txBox="1"/>
            <p:nvPr/>
          </p:nvSpPr>
          <p:spPr>
            <a:xfrm>
              <a:off x="0" y="376924"/>
              <a:ext cx="2620332" cy="1217821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Stone pine</a:t>
              </a:r>
            </a:p>
          </p:txBody>
        </p:sp>
      </p:grpSp>
      <p:pic>
        <p:nvPicPr>
          <p:cNvPr id="316" name="Picture 2" descr="Picture 2"/>
          <p:cNvPicPr>
            <a:picLocks noChangeAspect="1"/>
          </p:cNvPicPr>
          <p:nvPr/>
        </p:nvPicPr>
        <p:blipFill>
          <a:blip r:embed="rId2"/>
          <a:srcRect l="18806" t="44259" r="66368" b="33771"/>
          <a:stretch>
            <a:fillRect/>
          </a:stretch>
        </p:blipFill>
        <p:spPr>
          <a:xfrm>
            <a:off x="29575" y="1664203"/>
            <a:ext cx="3316411" cy="3071577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"/>
          <p:cNvSpPr/>
          <p:nvPr/>
        </p:nvSpPr>
        <p:spPr>
          <a:xfrm>
            <a:off x="-102323" y="3618143"/>
            <a:ext cx="3234276" cy="332083"/>
          </a:xfrm>
          <a:prstGeom prst="ellipse">
            <a:avLst/>
          </a:prstGeom>
          <a:gradFill>
            <a:gsLst>
              <a:gs pos="0">
                <a:srgbClr val="A6A6A6"/>
              </a:gs>
              <a:gs pos="100000">
                <a:srgbClr val="FFFFFF">
                  <a:alpha val="0"/>
                </a:srgbClr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grpSp>
        <p:nvGrpSpPr>
          <p:cNvPr id="270" name="Group 6"/>
          <p:cNvGrpSpPr/>
          <p:nvPr/>
        </p:nvGrpSpPr>
        <p:grpSpPr>
          <a:xfrm>
            <a:off x="88550" y="1927110"/>
            <a:ext cx="2957674" cy="1501891"/>
            <a:chOff x="0" y="0"/>
            <a:chExt cx="2957673" cy="1501889"/>
          </a:xfrm>
        </p:grpSpPr>
        <p:sp>
          <p:nvSpPr>
            <p:cNvPr id="3" name="Freeform 547"/>
            <p:cNvSpPr/>
            <p:nvPr/>
          </p:nvSpPr>
          <p:spPr>
            <a:xfrm>
              <a:off x="502892" y="0"/>
              <a:ext cx="1952193" cy="1274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1080"/>
                    <a:pt x="21600" y="1080"/>
                    <a:pt x="21600" y="1080"/>
                  </a:cubicBezTo>
                  <a:cubicBezTo>
                    <a:pt x="21600" y="474"/>
                    <a:pt x="21281" y="0"/>
                    <a:pt x="20900" y="0"/>
                  </a:cubicBezTo>
                  <a:cubicBezTo>
                    <a:pt x="712" y="0"/>
                    <a:pt x="712" y="0"/>
                    <a:pt x="712" y="0"/>
                  </a:cubicBezTo>
                  <a:cubicBezTo>
                    <a:pt x="319" y="0"/>
                    <a:pt x="0" y="474"/>
                    <a:pt x="0" y="108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" name="Rectangle 548"/>
            <p:cNvSpPr/>
            <p:nvPr/>
          </p:nvSpPr>
          <p:spPr>
            <a:xfrm>
              <a:off x="574422" y="72733"/>
              <a:ext cx="1809132" cy="1046600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" name="Freeform 549"/>
            <p:cNvSpPr/>
            <p:nvPr/>
          </p:nvSpPr>
          <p:spPr>
            <a:xfrm>
              <a:off x="0" y="1192066"/>
              <a:ext cx="2957002" cy="301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extrusionOk="0">
                  <a:moveTo>
                    <a:pt x="21482" y="18720"/>
                  </a:moveTo>
                  <a:cubicBezTo>
                    <a:pt x="17830" y="0"/>
                    <a:pt x="17830" y="0"/>
                    <a:pt x="17830" y="0"/>
                  </a:cubicBezTo>
                  <a:cubicBezTo>
                    <a:pt x="12011" y="0"/>
                    <a:pt x="12011" y="0"/>
                    <a:pt x="12011" y="0"/>
                  </a:cubicBezTo>
                  <a:cubicBezTo>
                    <a:pt x="9481" y="0"/>
                    <a:pt x="9481" y="0"/>
                    <a:pt x="9481" y="0"/>
                  </a:cubicBezTo>
                  <a:cubicBezTo>
                    <a:pt x="3653" y="0"/>
                    <a:pt x="3653" y="0"/>
                    <a:pt x="3653" y="0"/>
                  </a:cubicBezTo>
                  <a:cubicBezTo>
                    <a:pt x="2" y="18720"/>
                    <a:pt x="2" y="18720"/>
                    <a:pt x="2" y="18720"/>
                  </a:cubicBezTo>
                  <a:cubicBezTo>
                    <a:pt x="2" y="18720"/>
                    <a:pt x="-54" y="21600"/>
                    <a:pt x="381" y="21600"/>
                  </a:cubicBezTo>
                  <a:cubicBezTo>
                    <a:pt x="9481" y="21600"/>
                    <a:pt x="9481" y="21600"/>
                    <a:pt x="9481" y="21600"/>
                  </a:cubicBezTo>
                  <a:cubicBezTo>
                    <a:pt x="12011" y="21600"/>
                    <a:pt x="12011" y="21600"/>
                    <a:pt x="12011" y="21600"/>
                  </a:cubicBezTo>
                  <a:cubicBezTo>
                    <a:pt x="21111" y="21600"/>
                    <a:pt x="21111" y="21600"/>
                    <a:pt x="21111" y="21600"/>
                  </a:cubicBezTo>
                  <a:cubicBezTo>
                    <a:pt x="21546" y="21600"/>
                    <a:pt x="21482" y="18720"/>
                    <a:pt x="21482" y="18720"/>
                  </a:cubicBezTo>
                </a:path>
              </a:pathLst>
            </a:custGeom>
            <a:gradFill flip="none" rotWithShape="1">
              <a:gsLst>
                <a:gs pos="0">
                  <a:srgbClr val="D9D9D9"/>
                </a:gs>
                <a:gs pos="33000">
                  <a:srgbClr val="D9D9D9"/>
                </a:gs>
                <a:gs pos="75000">
                  <a:srgbClr val="BFBFBF"/>
                </a:gs>
                <a:gs pos="100000">
                  <a:srgbClr val="A6A6A6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" name="Freeform 550"/>
            <p:cNvSpPr/>
            <p:nvPr/>
          </p:nvSpPr>
          <p:spPr>
            <a:xfrm>
              <a:off x="303" y="1459383"/>
              <a:ext cx="2957370" cy="42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52" y="5684"/>
                  </a:moveTo>
                  <a:cubicBezTo>
                    <a:pt x="20352" y="5684"/>
                    <a:pt x="12194" y="5684"/>
                    <a:pt x="12194" y="5684"/>
                  </a:cubicBezTo>
                  <a:cubicBezTo>
                    <a:pt x="9406" y="5684"/>
                    <a:pt x="9406" y="5684"/>
                    <a:pt x="9406" y="5684"/>
                  </a:cubicBezTo>
                  <a:cubicBezTo>
                    <a:pt x="705" y="5684"/>
                    <a:pt x="705" y="5684"/>
                    <a:pt x="705" y="5684"/>
                  </a:cubicBezTo>
                  <a:cubicBezTo>
                    <a:pt x="705" y="5684"/>
                    <a:pt x="324" y="5684"/>
                    <a:pt x="178" y="5684"/>
                  </a:cubicBezTo>
                  <a:cubicBezTo>
                    <a:pt x="41" y="5116"/>
                    <a:pt x="0" y="0"/>
                    <a:pt x="0" y="0"/>
                  </a:cubicBezTo>
                  <a:cubicBezTo>
                    <a:pt x="0" y="0"/>
                    <a:pt x="0" y="568"/>
                    <a:pt x="0" y="1705"/>
                  </a:cubicBezTo>
                  <a:cubicBezTo>
                    <a:pt x="0" y="7958"/>
                    <a:pt x="41" y="21600"/>
                    <a:pt x="381" y="21600"/>
                  </a:cubicBezTo>
                  <a:cubicBezTo>
                    <a:pt x="9528" y="21600"/>
                    <a:pt x="9528" y="21600"/>
                    <a:pt x="9528" y="21600"/>
                  </a:cubicBezTo>
                  <a:cubicBezTo>
                    <a:pt x="12072" y="21600"/>
                    <a:pt x="12072" y="21600"/>
                    <a:pt x="12072" y="21600"/>
                  </a:cubicBezTo>
                  <a:cubicBezTo>
                    <a:pt x="21041" y="21600"/>
                    <a:pt x="21041" y="21600"/>
                    <a:pt x="21041" y="21600"/>
                  </a:cubicBezTo>
                  <a:cubicBezTo>
                    <a:pt x="21527" y="21600"/>
                    <a:pt x="21600" y="9095"/>
                    <a:pt x="21600" y="2274"/>
                  </a:cubicBezTo>
                  <a:cubicBezTo>
                    <a:pt x="21600" y="1137"/>
                    <a:pt x="21592" y="0"/>
                    <a:pt x="21592" y="0"/>
                  </a:cubicBezTo>
                  <a:cubicBezTo>
                    <a:pt x="21592" y="0"/>
                    <a:pt x="21559" y="5684"/>
                    <a:pt x="20952" y="5684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" name="Freeform 812"/>
            <p:cNvSpPr/>
            <p:nvPr/>
          </p:nvSpPr>
          <p:spPr>
            <a:xfrm>
              <a:off x="1100228" y="1386007"/>
              <a:ext cx="757520" cy="61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03" y="0"/>
                  </a:moveTo>
                  <a:lnTo>
                    <a:pt x="1297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0303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" name="Freeform 814"/>
            <p:cNvSpPr/>
            <p:nvPr/>
          </p:nvSpPr>
          <p:spPr>
            <a:xfrm>
              <a:off x="1270494" y="1465995"/>
              <a:ext cx="416988" cy="18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1" y="21600"/>
                  </a:moveTo>
                  <a:cubicBezTo>
                    <a:pt x="517" y="21600"/>
                    <a:pt x="57" y="12706"/>
                    <a:pt x="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543" y="12706"/>
                    <a:pt x="21026" y="21600"/>
                    <a:pt x="20509" y="21600"/>
                  </a:cubicBezTo>
                  <a:lnTo>
                    <a:pt x="1091" y="21600"/>
                  </a:ln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269" name="Group 14"/>
            <p:cNvGrpSpPr/>
            <p:nvPr/>
          </p:nvGrpSpPr>
          <p:grpSpPr>
            <a:xfrm>
              <a:off x="346377" y="1208925"/>
              <a:ext cx="2265222" cy="142450"/>
              <a:chOff x="0" y="0"/>
              <a:chExt cx="2265221" cy="142449"/>
            </a:xfrm>
          </p:grpSpPr>
          <p:sp>
            <p:nvSpPr>
              <p:cNvPr id="9" name="Freeform 269"/>
              <p:cNvSpPr/>
              <p:nvPr/>
            </p:nvSpPr>
            <p:spPr>
              <a:xfrm>
                <a:off x="0" y="3580"/>
                <a:ext cx="2264858" cy="138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588" y="20730"/>
                    </a:moveTo>
                    <a:cubicBezTo>
                      <a:pt x="21592" y="20730"/>
                      <a:pt x="21596" y="20730"/>
                      <a:pt x="21600" y="20730"/>
                    </a:cubicBezTo>
                    <a:cubicBezTo>
                      <a:pt x="21463" y="19320"/>
                      <a:pt x="21330" y="17940"/>
                      <a:pt x="21200" y="16605"/>
                    </a:cubicBezTo>
                    <a:cubicBezTo>
                      <a:pt x="21184" y="16605"/>
                      <a:pt x="21167" y="16605"/>
                      <a:pt x="21152" y="16605"/>
                    </a:cubicBezTo>
                    <a:cubicBezTo>
                      <a:pt x="21150" y="16590"/>
                      <a:pt x="21149" y="16575"/>
                      <a:pt x="21147" y="16560"/>
                    </a:cubicBezTo>
                    <a:cubicBezTo>
                      <a:pt x="21151" y="16560"/>
                      <a:pt x="21155" y="16560"/>
                      <a:pt x="21159" y="16560"/>
                    </a:cubicBezTo>
                    <a:cubicBezTo>
                      <a:pt x="21155" y="16515"/>
                      <a:pt x="21151" y="16470"/>
                      <a:pt x="21147" y="16425"/>
                    </a:cubicBezTo>
                    <a:cubicBezTo>
                      <a:pt x="21151" y="16425"/>
                      <a:pt x="21155" y="16425"/>
                      <a:pt x="21159" y="16425"/>
                    </a:cubicBezTo>
                    <a:cubicBezTo>
                      <a:pt x="21155" y="16380"/>
                      <a:pt x="21151" y="16350"/>
                      <a:pt x="21147" y="16305"/>
                    </a:cubicBezTo>
                    <a:cubicBezTo>
                      <a:pt x="21151" y="16305"/>
                      <a:pt x="21155" y="16305"/>
                      <a:pt x="21159" y="16305"/>
                    </a:cubicBezTo>
                    <a:cubicBezTo>
                      <a:pt x="21155" y="16260"/>
                      <a:pt x="21151" y="16215"/>
                      <a:pt x="21147" y="16185"/>
                    </a:cubicBezTo>
                    <a:cubicBezTo>
                      <a:pt x="21151" y="16185"/>
                      <a:pt x="21155" y="16185"/>
                      <a:pt x="21159" y="16185"/>
                    </a:cubicBezTo>
                    <a:cubicBezTo>
                      <a:pt x="21033" y="14880"/>
                      <a:pt x="20910" y="13605"/>
                      <a:pt x="20791" y="12375"/>
                    </a:cubicBezTo>
                    <a:cubicBezTo>
                      <a:pt x="20778" y="12375"/>
                      <a:pt x="20766" y="12375"/>
                      <a:pt x="20754" y="12375"/>
                    </a:cubicBezTo>
                    <a:cubicBezTo>
                      <a:pt x="20751" y="12345"/>
                      <a:pt x="20748" y="12315"/>
                      <a:pt x="20745" y="12285"/>
                    </a:cubicBezTo>
                    <a:cubicBezTo>
                      <a:pt x="20750" y="12285"/>
                      <a:pt x="20753" y="12285"/>
                      <a:pt x="20758" y="12285"/>
                    </a:cubicBezTo>
                    <a:cubicBezTo>
                      <a:pt x="20753" y="12240"/>
                      <a:pt x="20750" y="12210"/>
                      <a:pt x="20745" y="12165"/>
                    </a:cubicBezTo>
                    <a:cubicBezTo>
                      <a:pt x="20750" y="12165"/>
                      <a:pt x="20753" y="12165"/>
                      <a:pt x="20758" y="12165"/>
                    </a:cubicBezTo>
                    <a:cubicBezTo>
                      <a:pt x="20753" y="12120"/>
                      <a:pt x="20750" y="12075"/>
                      <a:pt x="20745" y="12045"/>
                    </a:cubicBezTo>
                    <a:cubicBezTo>
                      <a:pt x="20750" y="12045"/>
                      <a:pt x="20753" y="12045"/>
                      <a:pt x="20758" y="12045"/>
                    </a:cubicBezTo>
                    <a:cubicBezTo>
                      <a:pt x="20641" y="10830"/>
                      <a:pt x="20527" y="9660"/>
                      <a:pt x="20416" y="8520"/>
                    </a:cubicBezTo>
                    <a:cubicBezTo>
                      <a:pt x="20404" y="8520"/>
                      <a:pt x="20393" y="8520"/>
                      <a:pt x="20380" y="8520"/>
                    </a:cubicBezTo>
                    <a:cubicBezTo>
                      <a:pt x="20377" y="8490"/>
                      <a:pt x="20374" y="8460"/>
                      <a:pt x="20372" y="8430"/>
                    </a:cubicBezTo>
                    <a:cubicBezTo>
                      <a:pt x="20375" y="8430"/>
                      <a:pt x="20379" y="8430"/>
                      <a:pt x="20383" y="8430"/>
                    </a:cubicBezTo>
                    <a:cubicBezTo>
                      <a:pt x="20379" y="8385"/>
                      <a:pt x="20375" y="8340"/>
                      <a:pt x="20372" y="8310"/>
                    </a:cubicBezTo>
                    <a:cubicBezTo>
                      <a:pt x="20375" y="8310"/>
                      <a:pt x="20379" y="8310"/>
                      <a:pt x="20383" y="8310"/>
                    </a:cubicBezTo>
                    <a:cubicBezTo>
                      <a:pt x="20379" y="8265"/>
                      <a:pt x="20375" y="8220"/>
                      <a:pt x="20372" y="8175"/>
                    </a:cubicBezTo>
                    <a:cubicBezTo>
                      <a:pt x="20375" y="8175"/>
                      <a:pt x="20379" y="8175"/>
                      <a:pt x="20383" y="8175"/>
                    </a:cubicBezTo>
                    <a:cubicBezTo>
                      <a:pt x="20276" y="7065"/>
                      <a:pt x="20170" y="5970"/>
                      <a:pt x="20067" y="4905"/>
                    </a:cubicBezTo>
                    <a:cubicBezTo>
                      <a:pt x="20054" y="4905"/>
                      <a:pt x="20043" y="4905"/>
                      <a:pt x="20031" y="4905"/>
                    </a:cubicBezTo>
                    <a:cubicBezTo>
                      <a:pt x="20027" y="4875"/>
                      <a:pt x="20024" y="4845"/>
                      <a:pt x="20022" y="4815"/>
                    </a:cubicBezTo>
                    <a:cubicBezTo>
                      <a:pt x="20025" y="4815"/>
                      <a:pt x="20030" y="4815"/>
                      <a:pt x="20034" y="4815"/>
                    </a:cubicBezTo>
                    <a:cubicBezTo>
                      <a:pt x="20030" y="4770"/>
                      <a:pt x="20025" y="4740"/>
                      <a:pt x="20022" y="4695"/>
                    </a:cubicBezTo>
                    <a:cubicBezTo>
                      <a:pt x="20025" y="4695"/>
                      <a:pt x="20030" y="4695"/>
                      <a:pt x="20034" y="4695"/>
                    </a:cubicBezTo>
                    <a:cubicBezTo>
                      <a:pt x="20030" y="4650"/>
                      <a:pt x="20025" y="4605"/>
                      <a:pt x="20022" y="4560"/>
                    </a:cubicBezTo>
                    <a:cubicBezTo>
                      <a:pt x="20025" y="4560"/>
                      <a:pt x="20030" y="4560"/>
                      <a:pt x="20034" y="4560"/>
                    </a:cubicBezTo>
                    <a:cubicBezTo>
                      <a:pt x="19933" y="3540"/>
                      <a:pt x="19836" y="2520"/>
                      <a:pt x="19739" y="1530"/>
                    </a:cubicBezTo>
                    <a:cubicBezTo>
                      <a:pt x="19727" y="1530"/>
                      <a:pt x="19715" y="1530"/>
                      <a:pt x="19704" y="1530"/>
                    </a:cubicBezTo>
                    <a:cubicBezTo>
                      <a:pt x="19702" y="1515"/>
                      <a:pt x="19700" y="1500"/>
                      <a:pt x="19697" y="1485"/>
                    </a:cubicBezTo>
                    <a:cubicBezTo>
                      <a:pt x="19702" y="1485"/>
                      <a:pt x="19705" y="1485"/>
                      <a:pt x="19710" y="1485"/>
                    </a:cubicBezTo>
                    <a:cubicBezTo>
                      <a:pt x="19705" y="1440"/>
                      <a:pt x="19702" y="1395"/>
                      <a:pt x="19697" y="1350"/>
                    </a:cubicBezTo>
                    <a:cubicBezTo>
                      <a:pt x="19702" y="1350"/>
                      <a:pt x="19705" y="1350"/>
                      <a:pt x="19710" y="1350"/>
                    </a:cubicBezTo>
                    <a:cubicBezTo>
                      <a:pt x="19705" y="1305"/>
                      <a:pt x="19702" y="1275"/>
                      <a:pt x="19697" y="1230"/>
                    </a:cubicBezTo>
                    <a:cubicBezTo>
                      <a:pt x="19702" y="1230"/>
                      <a:pt x="19705" y="1230"/>
                      <a:pt x="19710" y="1230"/>
                    </a:cubicBezTo>
                    <a:cubicBezTo>
                      <a:pt x="19670" y="810"/>
                      <a:pt x="19630" y="405"/>
                      <a:pt x="19591" y="0"/>
                    </a:cubicBezTo>
                    <a:cubicBezTo>
                      <a:pt x="19217" y="0"/>
                      <a:pt x="18844" y="0"/>
                      <a:pt x="18472" y="0"/>
                    </a:cubicBezTo>
                    <a:cubicBezTo>
                      <a:pt x="18475" y="30"/>
                      <a:pt x="18479" y="75"/>
                      <a:pt x="18483" y="120"/>
                    </a:cubicBezTo>
                    <a:cubicBezTo>
                      <a:pt x="18479" y="120"/>
                      <a:pt x="18475" y="120"/>
                      <a:pt x="18472" y="120"/>
                    </a:cubicBezTo>
                    <a:cubicBezTo>
                      <a:pt x="18475" y="165"/>
                      <a:pt x="18479" y="210"/>
                      <a:pt x="18483" y="240"/>
                    </a:cubicBezTo>
                    <a:cubicBezTo>
                      <a:pt x="18479" y="240"/>
                      <a:pt x="18475" y="240"/>
                      <a:pt x="18472" y="240"/>
                    </a:cubicBezTo>
                    <a:cubicBezTo>
                      <a:pt x="18475" y="285"/>
                      <a:pt x="18479" y="330"/>
                      <a:pt x="18483" y="375"/>
                    </a:cubicBezTo>
                    <a:cubicBezTo>
                      <a:pt x="18479" y="375"/>
                      <a:pt x="18475" y="375"/>
                      <a:pt x="18472" y="375"/>
                    </a:cubicBezTo>
                    <a:cubicBezTo>
                      <a:pt x="18475" y="405"/>
                      <a:pt x="18479" y="450"/>
                      <a:pt x="18483" y="495"/>
                    </a:cubicBezTo>
                    <a:cubicBezTo>
                      <a:pt x="18479" y="495"/>
                      <a:pt x="18475" y="495"/>
                      <a:pt x="18472" y="495"/>
                    </a:cubicBezTo>
                    <a:cubicBezTo>
                      <a:pt x="18475" y="540"/>
                      <a:pt x="18479" y="585"/>
                      <a:pt x="18483" y="615"/>
                    </a:cubicBezTo>
                    <a:cubicBezTo>
                      <a:pt x="18479" y="615"/>
                      <a:pt x="18475" y="615"/>
                      <a:pt x="18472" y="615"/>
                    </a:cubicBezTo>
                    <a:cubicBezTo>
                      <a:pt x="18475" y="660"/>
                      <a:pt x="18479" y="705"/>
                      <a:pt x="18483" y="750"/>
                    </a:cubicBezTo>
                    <a:cubicBezTo>
                      <a:pt x="18479" y="750"/>
                      <a:pt x="18475" y="750"/>
                      <a:pt x="18472" y="750"/>
                    </a:cubicBezTo>
                    <a:cubicBezTo>
                      <a:pt x="18475" y="780"/>
                      <a:pt x="18479" y="825"/>
                      <a:pt x="18483" y="870"/>
                    </a:cubicBezTo>
                    <a:cubicBezTo>
                      <a:pt x="18479" y="870"/>
                      <a:pt x="18475" y="870"/>
                      <a:pt x="18472" y="870"/>
                    </a:cubicBezTo>
                    <a:cubicBezTo>
                      <a:pt x="18490" y="1095"/>
                      <a:pt x="18509" y="1320"/>
                      <a:pt x="18528" y="1530"/>
                    </a:cubicBezTo>
                    <a:cubicBezTo>
                      <a:pt x="18507" y="1530"/>
                      <a:pt x="18487" y="1530"/>
                      <a:pt x="18467" y="1530"/>
                    </a:cubicBezTo>
                    <a:cubicBezTo>
                      <a:pt x="18465" y="1515"/>
                      <a:pt x="18463" y="1500"/>
                      <a:pt x="18462" y="1485"/>
                    </a:cubicBezTo>
                    <a:cubicBezTo>
                      <a:pt x="18465" y="1485"/>
                      <a:pt x="18469" y="1485"/>
                      <a:pt x="18472" y="1485"/>
                    </a:cubicBezTo>
                    <a:cubicBezTo>
                      <a:pt x="18469" y="1440"/>
                      <a:pt x="18465" y="1395"/>
                      <a:pt x="18462" y="1350"/>
                    </a:cubicBezTo>
                    <a:cubicBezTo>
                      <a:pt x="18465" y="1350"/>
                      <a:pt x="18469" y="1350"/>
                      <a:pt x="18472" y="1350"/>
                    </a:cubicBezTo>
                    <a:cubicBezTo>
                      <a:pt x="18469" y="1305"/>
                      <a:pt x="18465" y="1275"/>
                      <a:pt x="18462" y="1230"/>
                    </a:cubicBezTo>
                    <a:cubicBezTo>
                      <a:pt x="18465" y="1230"/>
                      <a:pt x="18469" y="1230"/>
                      <a:pt x="18472" y="1230"/>
                    </a:cubicBezTo>
                    <a:cubicBezTo>
                      <a:pt x="18438" y="810"/>
                      <a:pt x="18403" y="405"/>
                      <a:pt x="18370" y="0"/>
                    </a:cubicBezTo>
                    <a:cubicBezTo>
                      <a:pt x="17997" y="0"/>
                      <a:pt x="17623" y="0"/>
                      <a:pt x="17250" y="0"/>
                    </a:cubicBezTo>
                    <a:cubicBezTo>
                      <a:pt x="17253" y="30"/>
                      <a:pt x="17257" y="75"/>
                      <a:pt x="17260" y="120"/>
                    </a:cubicBezTo>
                    <a:cubicBezTo>
                      <a:pt x="17257" y="120"/>
                      <a:pt x="17253" y="120"/>
                      <a:pt x="17250" y="120"/>
                    </a:cubicBezTo>
                    <a:cubicBezTo>
                      <a:pt x="17253" y="165"/>
                      <a:pt x="17257" y="210"/>
                      <a:pt x="17260" y="240"/>
                    </a:cubicBezTo>
                    <a:cubicBezTo>
                      <a:pt x="17257" y="240"/>
                      <a:pt x="17253" y="240"/>
                      <a:pt x="17250" y="240"/>
                    </a:cubicBezTo>
                    <a:cubicBezTo>
                      <a:pt x="17253" y="285"/>
                      <a:pt x="17257" y="330"/>
                      <a:pt x="17260" y="375"/>
                    </a:cubicBezTo>
                    <a:cubicBezTo>
                      <a:pt x="17257" y="375"/>
                      <a:pt x="17253" y="375"/>
                      <a:pt x="17250" y="375"/>
                    </a:cubicBezTo>
                    <a:cubicBezTo>
                      <a:pt x="17253" y="405"/>
                      <a:pt x="17257" y="450"/>
                      <a:pt x="17260" y="495"/>
                    </a:cubicBezTo>
                    <a:cubicBezTo>
                      <a:pt x="17257" y="495"/>
                      <a:pt x="17253" y="495"/>
                      <a:pt x="17250" y="495"/>
                    </a:cubicBezTo>
                    <a:cubicBezTo>
                      <a:pt x="17253" y="540"/>
                      <a:pt x="17257" y="585"/>
                      <a:pt x="17260" y="615"/>
                    </a:cubicBezTo>
                    <a:cubicBezTo>
                      <a:pt x="17257" y="615"/>
                      <a:pt x="17253" y="615"/>
                      <a:pt x="17250" y="615"/>
                    </a:cubicBezTo>
                    <a:cubicBezTo>
                      <a:pt x="17253" y="660"/>
                      <a:pt x="17257" y="705"/>
                      <a:pt x="17260" y="750"/>
                    </a:cubicBezTo>
                    <a:cubicBezTo>
                      <a:pt x="17257" y="750"/>
                      <a:pt x="17253" y="750"/>
                      <a:pt x="17250" y="750"/>
                    </a:cubicBezTo>
                    <a:cubicBezTo>
                      <a:pt x="17253" y="780"/>
                      <a:pt x="17257" y="825"/>
                      <a:pt x="17260" y="870"/>
                    </a:cubicBezTo>
                    <a:cubicBezTo>
                      <a:pt x="17257" y="870"/>
                      <a:pt x="17253" y="870"/>
                      <a:pt x="17250" y="870"/>
                    </a:cubicBezTo>
                    <a:cubicBezTo>
                      <a:pt x="17266" y="1095"/>
                      <a:pt x="17282" y="1320"/>
                      <a:pt x="17298" y="1530"/>
                    </a:cubicBezTo>
                    <a:cubicBezTo>
                      <a:pt x="17275" y="1530"/>
                      <a:pt x="17252" y="1530"/>
                      <a:pt x="17230" y="1530"/>
                    </a:cubicBezTo>
                    <a:cubicBezTo>
                      <a:pt x="17229" y="1515"/>
                      <a:pt x="17227" y="1500"/>
                      <a:pt x="17226" y="1485"/>
                    </a:cubicBezTo>
                    <a:cubicBezTo>
                      <a:pt x="17229" y="1485"/>
                      <a:pt x="17231" y="1485"/>
                      <a:pt x="17235" y="1485"/>
                    </a:cubicBezTo>
                    <a:cubicBezTo>
                      <a:pt x="17231" y="1440"/>
                      <a:pt x="17229" y="1395"/>
                      <a:pt x="17226" y="1350"/>
                    </a:cubicBezTo>
                    <a:cubicBezTo>
                      <a:pt x="17229" y="1350"/>
                      <a:pt x="17231" y="1350"/>
                      <a:pt x="17235" y="1350"/>
                    </a:cubicBezTo>
                    <a:cubicBezTo>
                      <a:pt x="17231" y="1305"/>
                      <a:pt x="17229" y="1275"/>
                      <a:pt x="17226" y="1230"/>
                    </a:cubicBezTo>
                    <a:cubicBezTo>
                      <a:pt x="17229" y="1230"/>
                      <a:pt x="17231" y="1230"/>
                      <a:pt x="17235" y="1230"/>
                    </a:cubicBezTo>
                    <a:cubicBezTo>
                      <a:pt x="17206" y="810"/>
                      <a:pt x="17177" y="405"/>
                      <a:pt x="17148" y="0"/>
                    </a:cubicBezTo>
                    <a:cubicBezTo>
                      <a:pt x="16776" y="0"/>
                      <a:pt x="16403" y="0"/>
                      <a:pt x="16029" y="0"/>
                    </a:cubicBezTo>
                    <a:cubicBezTo>
                      <a:pt x="16032" y="30"/>
                      <a:pt x="16035" y="75"/>
                      <a:pt x="16037" y="120"/>
                    </a:cubicBezTo>
                    <a:cubicBezTo>
                      <a:pt x="16035" y="120"/>
                      <a:pt x="16032" y="120"/>
                      <a:pt x="16029" y="120"/>
                    </a:cubicBezTo>
                    <a:cubicBezTo>
                      <a:pt x="16032" y="165"/>
                      <a:pt x="16035" y="210"/>
                      <a:pt x="16037" y="240"/>
                    </a:cubicBezTo>
                    <a:cubicBezTo>
                      <a:pt x="16035" y="240"/>
                      <a:pt x="16032" y="240"/>
                      <a:pt x="16029" y="240"/>
                    </a:cubicBezTo>
                    <a:cubicBezTo>
                      <a:pt x="16032" y="285"/>
                      <a:pt x="16035" y="330"/>
                      <a:pt x="16037" y="375"/>
                    </a:cubicBezTo>
                    <a:cubicBezTo>
                      <a:pt x="16035" y="375"/>
                      <a:pt x="16032" y="375"/>
                      <a:pt x="16029" y="375"/>
                    </a:cubicBezTo>
                    <a:cubicBezTo>
                      <a:pt x="16032" y="405"/>
                      <a:pt x="16035" y="450"/>
                      <a:pt x="16037" y="495"/>
                    </a:cubicBezTo>
                    <a:cubicBezTo>
                      <a:pt x="16035" y="495"/>
                      <a:pt x="16032" y="495"/>
                      <a:pt x="16029" y="495"/>
                    </a:cubicBezTo>
                    <a:cubicBezTo>
                      <a:pt x="16032" y="540"/>
                      <a:pt x="16035" y="585"/>
                      <a:pt x="16037" y="615"/>
                    </a:cubicBezTo>
                    <a:cubicBezTo>
                      <a:pt x="16035" y="615"/>
                      <a:pt x="16032" y="615"/>
                      <a:pt x="16029" y="615"/>
                    </a:cubicBezTo>
                    <a:cubicBezTo>
                      <a:pt x="16032" y="660"/>
                      <a:pt x="16035" y="705"/>
                      <a:pt x="16037" y="750"/>
                    </a:cubicBezTo>
                    <a:cubicBezTo>
                      <a:pt x="16035" y="750"/>
                      <a:pt x="16032" y="750"/>
                      <a:pt x="16029" y="750"/>
                    </a:cubicBezTo>
                    <a:cubicBezTo>
                      <a:pt x="16032" y="780"/>
                      <a:pt x="16035" y="825"/>
                      <a:pt x="16037" y="870"/>
                    </a:cubicBezTo>
                    <a:cubicBezTo>
                      <a:pt x="16035" y="870"/>
                      <a:pt x="16032" y="870"/>
                      <a:pt x="16029" y="870"/>
                    </a:cubicBezTo>
                    <a:cubicBezTo>
                      <a:pt x="16042" y="1095"/>
                      <a:pt x="16055" y="1320"/>
                      <a:pt x="16069" y="1530"/>
                    </a:cubicBezTo>
                    <a:cubicBezTo>
                      <a:pt x="16043" y="1530"/>
                      <a:pt x="16018" y="1530"/>
                      <a:pt x="15993" y="1530"/>
                    </a:cubicBezTo>
                    <a:cubicBezTo>
                      <a:pt x="15992" y="1515"/>
                      <a:pt x="15991" y="1500"/>
                      <a:pt x="15990" y="1485"/>
                    </a:cubicBezTo>
                    <a:cubicBezTo>
                      <a:pt x="15992" y="1485"/>
                      <a:pt x="15995" y="1485"/>
                      <a:pt x="15997" y="1485"/>
                    </a:cubicBezTo>
                    <a:cubicBezTo>
                      <a:pt x="15995" y="1440"/>
                      <a:pt x="15992" y="1395"/>
                      <a:pt x="15990" y="1350"/>
                    </a:cubicBezTo>
                    <a:cubicBezTo>
                      <a:pt x="15992" y="1350"/>
                      <a:pt x="15995" y="1350"/>
                      <a:pt x="15997" y="1350"/>
                    </a:cubicBezTo>
                    <a:cubicBezTo>
                      <a:pt x="15995" y="1305"/>
                      <a:pt x="15992" y="1275"/>
                      <a:pt x="15990" y="1230"/>
                    </a:cubicBezTo>
                    <a:cubicBezTo>
                      <a:pt x="15992" y="1230"/>
                      <a:pt x="15995" y="1230"/>
                      <a:pt x="15997" y="1230"/>
                    </a:cubicBezTo>
                    <a:cubicBezTo>
                      <a:pt x="15974" y="810"/>
                      <a:pt x="15950" y="405"/>
                      <a:pt x="15927" y="0"/>
                    </a:cubicBezTo>
                    <a:cubicBezTo>
                      <a:pt x="15555" y="0"/>
                      <a:pt x="15182" y="0"/>
                      <a:pt x="14809" y="0"/>
                    </a:cubicBezTo>
                    <a:cubicBezTo>
                      <a:pt x="14811" y="30"/>
                      <a:pt x="14813" y="75"/>
                      <a:pt x="14815" y="120"/>
                    </a:cubicBezTo>
                    <a:cubicBezTo>
                      <a:pt x="14813" y="120"/>
                      <a:pt x="14811" y="120"/>
                      <a:pt x="14809" y="120"/>
                    </a:cubicBezTo>
                    <a:cubicBezTo>
                      <a:pt x="14811" y="165"/>
                      <a:pt x="14813" y="210"/>
                      <a:pt x="14815" y="240"/>
                    </a:cubicBezTo>
                    <a:cubicBezTo>
                      <a:pt x="14813" y="240"/>
                      <a:pt x="14811" y="240"/>
                      <a:pt x="14809" y="240"/>
                    </a:cubicBezTo>
                    <a:cubicBezTo>
                      <a:pt x="14811" y="285"/>
                      <a:pt x="14813" y="330"/>
                      <a:pt x="14815" y="375"/>
                    </a:cubicBezTo>
                    <a:cubicBezTo>
                      <a:pt x="14813" y="375"/>
                      <a:pt x="14811" y="375"/>
                      <a:pt x="14809" y="375"/>
                    </a:cubicBezTo>
                    <a:cubicBezTo>
                      <a:pt x="14811" y="405"/>
                      <a:pt x="14813" y="450"/>
                      <a:pt x="14815" y="495"/>
                    </a:cubicBezTo>
                    <a:cubicBezTo>
                      <a:pt x="14813" y="495"/>
                      <a:pt x="14811" y="495"/>
                      <a:pt x="14809" y="495"/>
                    </a:cubicBezTo>
                    <a:cubicBezTo>
                      <a:pt x="14811" y="540"/>
                      <a:pt x="14813" y="585"/>
                      <a:pt x="14815" y="615"/>
                    </a:cubicBezTo>
                    <a:cubicBezTo>
                      <a:pt x="14813" y="615"/>
                      <a:pt x="14811" y="615"/>
                      <a:pt x="14809" y="615"/>
                    </a:cubicBezTo>
                    <a:cubicBezTo>
                      <a:pt x="14811" y="660"/>
                      <a:pt x="14813" y="705"/>
                      <a:pt x="14815" y="750"/>
                    </a:cubicBezTo>
                    <a:cubicBezTo>
                      <a:pt x="14813" y="750"/>
                      <a:pt x="14811" y="750"/>
                      <a:pt x="14809" y="750"/>
                    </a:cubicBezTo>
                    <a:cubicBezTo>
                      <a:pt x="14811" y="780"/>
                      <a:pt x="14813" y="825"/>
                      <a:pt x="14815" y="870"/>
                    </a:cubicBezTo>
                    <a:cubicBezTo>
                      <a:pt x="14813" y="870"/>
                      <a:pt x="14811" y="870"/>
                      <a:pt x="14809" y="870"/>
                    </a:cubicBezTo>
                    <a:cubicBezTo>
                      <a:pt x="14818" y="1095"/>
                      <a:pt x="14828" y="1320"/>
                      <a:pt x="14838" y="1530"/>
                    </a:cubicBezTo>
                    <a:cubicBezTo>
                      <a:pt x="14811" y="1530"/>
                      <a:pt x="14784" y="1530"/>
                      <a:pt x="14756" y="1530"/>
                    </a:cubicBezTo>
                    <a:cubicBezTo>
                      <a:pt x="14755" y="1515"/>
                      <a:pt x="14754" y="1500"/>
                      <a:pt x="14754" y="1485"/>
                    </a:cubicBezTo>
                    <a:cubicBezTo>
                      <a:pt x="14756" y="1485"/>
                      <a:pt x="14757" y="1485"/>
                      <a:pt x="14759" y="1485"/>
                    </a:cubicBezTo>
                    <a:cubicBezTo>
                      <a:pt x="14757" y="1440"/>
                      <a:pt x="14756" y="1395"/>
                      <a:pt x="14754" y="1350"/>
                    </a:cubicBezTo>
                    <a:cubicBezTo>
                      <a:pt x="14756" y="1350"/>
                      <a:pt x="14757" y="1350"/>
                      <a:pt x="14759" y="1350"/>
                    </a:cubicBezTo>
                    <a:cubicBezTo>
                      <a:pt x="14757" y="1305"/>
                      <a:pt x="14756" y="1275"/>
                      <a:pt x="14754" y="1230"/>
                    </a:cubicBezTo>
                    <a:cubicBezTo>
                      <a:pt x="14756" y="1230"/>
                      <a:pt x="14757" y="1230"/>
                      <a:pt x="14759" y="1230"/>
                    </a:cubicBezTo>
                    <a:cubicBezTo>
                      <a:pt x="14742" y="810"/>
                      <a:pt x="14724" y="405"/>
                      <a:pt x="14706" y="0"/>
                    </a:cubicBezTo>
                    <a:cubicBezTo>
                      <a:pt x="14333" y="0"/>
                      <a:pt x="13961" y="0"/>
                      <a:pt x="13588" y="0"/>
                    </a:cubicBezTo>
                    <a:cubicBezTo>
                      <a:pt x="13589" y="30"/>
                      <a:pt x="13590" y="75"/>
                      <a:pt x="13592" y="120"/>
                    </a:cubicBezTo>
                    <a:cubicBezTo>
                      <a:pt x="13590" y="120"/>
                      <a:pt x="13589" y="120"/>
                      <a:pt x="13588" y="120"/>
                    </a:cubicBezTo>
                    <a:cubicBezTo>
                      <a:pt x="13589" y="165"/>
                      <a:pt x="13590" y="210"/>
                      <a:pt x="13592" y="240"/>
                    </a:cubicBezTo>
                    <a:cubicBezTo>
                      <a:pt x="13590" y="240"/>
                      <a:pt x="13589" y="240"/>
                      <a:pt x="13588" y="240"/>
                    </a:cubicBezTo>
                    <a:cubicBezTo>
                      <a:pt x="13589" y="285"/>
                      <a:pt x="13590" y="330"/>
                      <a:pt x="13592" y="375"/>
                    </a:cubicBezTo>
                    <a:cubicBezTo>
                      <a:pt x="13590" y="375"/>
                      <a:pt x="13589" y="375"/>
                      <a:pt x="13588" y="375"/>
                    </a:cubicBezTo>
                    <a:cubicBezTo>
                      <a:pt x="13589" y="405"/>
                      <a:pt x="13590" y="450"/>
                      <a:pt x="13592" y="495"/>
                    </a:cubicBezTo>
                    <a:cubicBezTo>
                      <a:pt x="13590" y="495"/>
                      <a:pt x="13589" y="495"/>
                      <a:pt x="13588" y="495"/>
                    </a:cubicBezTo>
                    <a:cubicBezTo>
                      <a:pt x="13589" y="540"/>
                      <a:pt x="13590" y="585"/>
                      <a:pt x="13592" y="615"/>
                    </a:cubicBezTo>
                    <a:cubicBezTo>
                      <a:pt x="13590" y="615"/>
                      <a:pt x="13589" y="615"/>
                      <a:pt x="13588" y="615"/>
                    </a:cubicBezTo>
                    <a:cubicBezTo>
                      <a:pt x="13589" y="660"/>
                      <a:pt x="13590" y="705"/>
                      <a:pt x="13592" y="750"/>
                    </a:cubicBezTo>
                    <a:cubicBezTo>
                      <a:pt x="13590" y="750"/>
                      <a:pt x="13589" y="750"/>
                      <a:pt x="13588" y="750"/>
                    </a:cubicBezTo>
                    <a:cubicBezTo>
                      <a:pt x="13589" y="780"/>
                      <a:pt x="13590" y="825"/>
                      <a:pt x="13592" y="870"/>
                    </a:cubicBezTo>
                    <a:cubicBezTo>
                      <a:pt x="13590" y="870"/>
                      <a:pt x="13589" y="870"/>
                      <a:pt x="13588" y="870"/>
                    </a:cubicBezTo>
                    <a:cubicBezTo>
                      <a:pt x="13594" y="1095"/>
                      <a:pt x="13602" y="1320"/>
                      <a:pt x="13608" y="1530"/>
                    </a:cubicBezTo>
                    <a:cubicBezTo>
                      <a:pt x="13579" y="1530"/>
                      <a:pt x="13550" y="1530"/>
                      <a:pt x="13520" y="1530"/>
                    </a:cubicBezTo>
                    <a:cubicBezTo>
                      <a:pt x="13519" y="1515"/>
                      <a:pt x="13519" y="1500"/>
                      <a:pt x="13518" y="1485"/>
                    </a:cubicBezTo>
                    <a:cubicBezTo>
                      <a:pt x="13520" y="1485"/>
                      <a:pt x="13521" y="1485"/>
                      <a:pt x="13522" y="1485"/>
                    </a:cubicBezTo>
                    <a:cubicBezTo>
                      <a:pt x="13521" y="1440"/>
                      <a:pt x="13520" y="1395"/>
                      <a:pt x="13518" y="1350"/>
                    </a:cubicBezTo>
                    <a:cubicBezTo>
                      <a:pt x="13520" y="1350"/>
                      <a:pt x="13521" y="1350"/>
                      <a:pt x="13522" y="1350"/>
                    </a:cubicBezTo>
                    <a:cubicBezTo>
                      <a:pt x="13521" y="1305"/>
                      <a:pt x="13520" y="1275"/>
                      <a:pt x="13518" y="1230"/>
                    </a:cubicBezTo>
                    <a:cubicBezTo>
                      <a:pt x="13520" y="1230"/>
                      <a:pt x="13521" y="1230"/>
                      <a:pt x="13522" y="1230"/>
                    </a:cubicBezTo>
                    <a:cubicBezTo>
                      <a:pt x="13510" y="810"/>
                      <a:pt x="13498" y="405"/>
                      <a:pt x="13485" y="0"/>
                    </a:cubicBezTo>
                    <a:cubicBezTo>
                      <a:pt x="13112" y="0"/>
                      <a:pt x="12740" y="0"/>
                      <a:pt x="12367" y="0"/>
                    </a:cubicBezTo>
                    <a:cubicBezTo>
                      <a:pt x="12368" y="30"/>
                      <a:pt x="12368" y="75"/>
                      <a:pt x="12369" y="120"/>
                    </a:cubicBezTo>
                    <a:cubicBezTo>
                      <a:pt x="12368" y="120"/>
                      <a:pt x="12368" y="120"/>
                      <a:pt x="12367" y="120"/>
                    </a:cubicBezTo>
                    <a:cubicBezTo>
                      <a:pt x="12368" y="165"/>
                      <a:pt x="12368" y="210"/>
                      <a:pt x="12369" y="240"/>
                    </a:cubicBezTo>
                    <a:cubicBezTo>
                      <a:pt x="12368" y="240"/>
                      <a:pt x="12368" y="240"/>
                      <a:pt x="12367" y="240"/>
                    </a:cubicBezTo>
                    <a:cubicBezTo>
                      <a:pt x="12368" y="285"/>
                      <a:pt x="12368" y="330"/>
                      <a:pt x="12369" y="375"/>
                    </a:cubicBezTo>
                    <a:cubicBezTo>
                      <a:pt x="12368" y="375"/>
                      <a:pt x="12368" y="375"/>
                      <a:pt x="12367" y="375"/>
                    </a:cubicBezTo>
                    <a:cubicBezTo>
                      <a:pt x="12368" y="405"/>
                      <a:pt x="12368" y="450"/>
                      <a:pt x="12369" y="495"/>
                    </a:cubicBezTo>
                    <a:cubicBezTo>
                      <a:pt x="12368" y="495"/>
                      <a:pt x="12368" y="495"/>
                      <a:pt x="12367" y="495"/>
                    </a:cubicBezTo>
                    <a:cubicBezTo>
                      <a:pt x="12368" y="540"/>
                      <a:pt x="12368" y="585"/>
                      <a:pt x="12369" y="615"/>
                    </a:cubicBezTo>
                    <a:cubicBezTo>
                      <a:pt x="12368" y="615"/>
                      <a:pt x="12368" y="615"/>
                      <a:pt x="12367" y="615"/>
                    </a:cubicBezTo>
                    <a:cubicBezTo>
                      <a:pt x="12368" y="660"/>
                      <a:pt x="12368" y="705"/>
                      <a:pt x="12369" y="750"/>
                    </a:cubicBezTo>
                    <a:cubicBezTo>
                      <a:pt x="12368" y="750"/>
                      <a:pt x="12368" y="750"/>
                      <a:pt x="12367" y="750"/>
                    </a:cubicBezTo>
                    <a:cubicBezTo>
                      <a:pt x="12368" y="780"/>
                      <a:pt x="12368" y="825"/>
                      <a:pt x="12369" y="870"/>
                    </a:cubicBezTo>
                    <a:cubicBezTo>
                      <a:pt x="12368" y="870"/>
                      <a:pt x="12368" y="870"/>
                      <a:pt x="12367" y="870"/>
                    </a:cubicBezTo>
                    <a:cubicBezTo>
                      <a:pt x="12371" y="1095"/>
                      <a:pt x="12374" y="1320"/>
                      <a:pt x="12379" y="1530"/>
                    </a:cubicBezTo>
                    <a:cubicBezTo>
                      <a:pt x="12347" y="1530"/>
                      <a:pt x="12315" y="1530"/>
                      <a:pt x="12283" y="1530"/>
                    </a:cubicBezTo>
                    <a:cubicBezTo>
                      <a:pt x="12283" y="1515"/>
                      <a:pt x="12283" y="1500"/>
                      <a:pt x="12282" y="1485"/>
                    </a:cubicBezTo>
                    <a:cubicBezTo>
                      <a:pt x="12283" y="1485"/>
                      <a:pt x="12284" y="1485"/>
                      <a:pt x="12285" y="1485"/>
                    </a:cubicBezTo>
                    <a:cubicBezTo>
                      <a:pt x="12284" y="1440"/>
                      <a:pt x="12283" y="1395"/>
                      <a:pt x="12282" y="1350"/>
                    </a:cubicBezTo>
                    <a:cubicBezTo>
                      <a:pt x="12283" y="1350"/>
                      <a:pt x="12284" y="1350"/>
                      <a:pt x="12285" y="1350"/>
                    </a:cubicBezTo>
                    <a:cubicBezTo>
                      <a:pt x="12284" y="1305"/>
                      <a:pt x="12283" y="1275"/>
                      <a:pt x="12282" y="1230"/>
                    </a:cubicBezTo>
                    <a:cubicBezTo>
                      <a:pt x="12283" y="1230"/>
                      <a:pt x="12284" y="1230"/>
                      <a:pt x="12285" y="1230"/>
                    </a:cubicBezTo>
                    <a:cubicBezTo>
                      <a:pt x="12278" y="810"/>
                      <a:pt x="12271" y="405"/>
                      <a:pt x="12265" y="0"/>
                    </a:cubicBezTo>
                    <a:cubicBezTo>
                      <a:pt x="11891" y="0"/>
                      <a:pt x="11519" y="0"/>
                      <a:pt x="11146" y="0"/>
                    </a:cubicBezTo>
                    <a:cubicBezTo>
                      <a:pt x="11146" y="30"/>
                      <a:pt x="11146" y="75"/>
                      <a:pt x="11146" y="120"/>
                    </a:cubicBezTo>
                    <a:cubicBezTo>
                      <a:pt x="11146" y="120"/>
                      <a:pt x="11146" y="120"/>
                      <a:pt x="11146" y="120"/>
                    </a:cubicBezTo>
                    <a:cubicBezTo>
                      <a:pt x="11146" y="165"/>
                      <a:pt x="11146" y="210"/>
                      <a:pt x="11146" y="240"/>
                    </a:cubicBezTo>
                    <a:cubicBezTo>
                      <a:pt x="11146" y="240"/>
                      <a:pt x="11146" y="240"/>
                      <a:pt x="11146" y="240"/>
                    </a:cubicBezTo>
                    <a:cubicBezTo>
                      <a:pt x="11146" y="285"/>
                      <a:pt x="11146" y="330"/>
                      <a:pt x="11146" y="375"/>
                    </a:cubicBezTo>
                    <a:cubicBezTo>
                      <a:pt x="11146" y="375"/>
                      <a:pt x="11146" y="375"/>
                      <a:pt x="11146" y="375"/>
                    </a:cubicBezTo>
                    <a:cubicBezTo>
                      <a:pt x="11146" y="405"/>
                      <a:pt x="11146" y="450"/>
                      <a:pt x="11146" y="495"/>
                    </a:cubicBezTo>
                    <a:cubicBezTo>
                      <a:pt x="11146" y="495"/>
                      <a:pt x="11146" y="495"/>
                      <a:pt x="11146" y="495"/>
                    </a:cubicBezTo>
                    <a:cubicBezTo>
                      <a:pt x="11146" y="540"/>
                      <a:pt x="11146" y="585"/>
                      <a:pt x="11146" y="615"/>
                    </a:cubicBezTo>
                    <a:cubicBezTo>
                      <a:pt x="11146" y="615"/>
                      <a:pt x="11146" y="615"/>
                      <a:pt x="11146" y="615"/>
                    </a:cubicBezTo>
                    <a:cubicBezTo>
                      <a:pt x="11146" y="660"/>
                      <a:pt x="11146" y="705"/>
                      <a:pt x="11146" y="750"/>
                    </a:cubicBezTo>
                    <a:cubicBezTo>
                      <a:pt x="11146" y="750"/>
                      <a:pt x="11146" y="750"/>
                      <a:pt x="11146" y="750"/>
                    </a:cubicBezTo>
                    <a:cubicBezTo>
                      <a:pt x="11146" y="780"/>
                      <a:pt x="11146" y="825"/>
                      <a:pt x="11146" y="870"/>
                    </a:cubicBezTo>
                    <a:cubicBezTo>
                      <a:pt x="11146" y="870"/>
                      <a:pt x="11146" y="870"/>
                      <a:pt x="11146" y="870"/>
                    </a:cubicBezTo>
                    <a:cubicBezTo>
                      <a:pt x="11147" y="1095"/>
                      <a:pt x="11148" y="1320"/>
                      <a:pt x="11149" y="1530"/>
                    </a:cubicBezTo>
                    <a:cubicBezTo>
                      <a:pt x="11115" y="1530"/>
                      <a:pt x="11080" y="1530"/>
                      <a:pt x="11047" y="1530"/>
                    </a:cubicBezTo>
                    <a:cubicBezTo>
                      <a:pt x="11047" y="1515"/>
                      <a:pt x="11047" y="1500"/>
                      <a:pt x="11047" y="1485"/>
                    </a:cubicBezTo>
                    <a:cubicBezTo>
                      <a:pt x="11047" y="1485"/>
                      <a:pt x="11047" y="1485"/>
                      <a:pt x="11047" y="1485"/>
                    </a:cubicBezTo>
                    <a:cubicBezTo>
                      <a:pt x="11047" y="1440"/>
                      <a:pt x="11047" y="1395"/>
                      <a:pt x="11047" y="1350"/>
                    </a:cubicBezTo>
                    <a:cubicBezTo>
                      <a:pt x="11047" y="1350"/>
                      <a:pt x="11047" y="1350"/>
                      <a:pt x="11047" y="1350"/>
                    </a:cubicBezTo>
                    <a:cubicBezTo>
                      <a:pt x="11047" y="1305"/>
                      <a:pt x="11047" y="1275"/>
                      <a:pt x="11047" y="1230"/>
                    </a:cubicBezTo>
                    <a:cubicBezTo>
                      <a:pt x="11047" y="1230"/>
                      <a:pt x="11047" y="1230"/>
                      <a:pt x="11047" y="1230"/>
                    </a:cubicBezTo>
                    <a:cubicBezTo>
                      <a:pt x="11046" y="810"/>
                      <a:pt x="11045" y="405"/>
                      <a:pt x="11044" y="0"/>
                    </a:cubicBezTo>
                    <a:cubicBezTo>
                      <a:pt x="10671" y="0"/>
                      <a:pt x="10297" y="0"/>
                      <a:pt x="9925" y="0"/>
                    </a:cubicBezTo>
                    <a:cubicBezTo>
                      <a:pt x="9921" y="405"/>
                      <a:pt x="9917" y="810"/>
                      <a:pt x="9913" y="1230"/>
                    </a:cubicBezTo>
                    <a:cubicBezTo>
                      <a:pt x="9914" y="1230"/>
                      <a:pt x="9914" y="1230"/>
                      <a:pt x="9914" y="1230"/>
                    </a:cubicBezTo>
                    <a:cubicBezTo>
                      <a:pt x="9914" y="1275"/>
                      <a:pt x="9914" y="1305"/>
                      <a:pt x="9913" y="1350"/>
                    </a:cubicBezTo>
                    <a:cubicBezTo>
                      <a:pt x="9914" y="1350"/>
                      <a:pt x="9914" y="1350"/>
                      <a:pt x="9914" y="1350"/>
                    </a:cubicBezTo>
                    <a:cubicBezTo>
                      <a:pt x="9914" y="1395"/>
                      <a:pt x="9914" y="1440"/>
                      <a:pt x="9913" y="1485"/>
                    </a:cubicBezTo>
                    <a:cubicBezTo>
                      <a:pt x="9914" y="1485"/>
                      <a:pt x="9914" y="1485"/>
                      <a:pt x="9914" y="1485"/>
                    </a:cubicBezTo>
                    <a:cubicBezTo>
                      <a:pt x="9914" y="1500"/>
                      <a:pt x="9914" y="1515"/>
                      <a:pt x="9914" y="1530"/>
                    </a:cubicBezTo>
                    <a:cubicBezTo>
                      <a:pt x="9881" y="1530"/>
                      <a:pt x="9848" y="1530"/>
                      <a:pt x="9815" y="1530"/>
                    </a:cubicBezTo>
                    <a:cubicBezTo>
                      <a:pt x="9818" y="1320"/>
                      <a:pt x="9820" y="1095"/>
                      <a:pt x="9823" y="870"/>
                    </a:cubicBezTo>
                    <a:cubicBezTo>
                      <a:pt x="9822" y="870"/>
                      <a:pt x="9822" y="870"/>
                      <a:pt x="9821" y="870"/>
                    </a:cubicBezTo>
                    <a:cubicBezTo>
                      <a:pt x="9822" y="825"/>
                      <a:pt x="9822" y="780"/>
                      <a:pt x="9823" y="750"/>
                    </a:cubicBezTo>
                    <a:cubicBezTo>
                      <a:pt x="9822" y="750"/>
                      <a:pt x="9822" y="750"/>
                      <a:pt x="9821" y="750"/>
                    </a:cubicBezTo>
                    <a:cubicBezTo>
                      <a:pt x="9822" y="705"/>
                      <a:pt x="9822" y="660"/>
                      <a:pt x="9823" y="615"/>
                    </a:cubicBezTo>
                    <a:cubicBezTo>
                      <a:pt x="9822" y="615"/>
                      <a:pt x="9822" y="615"/>
                      <a:pt x="9821" y="615"/>
                    </a:cubicBezTo>
                    <a:cubicBezTo>
                      <a:pt x="9822" y="585"/>
                      <a:pt x="9822" y="540"/>
                      <a:pt x="9823" y="495"/>
                    </a:cubicBezTo>
                    <a:cubicBezTo>
                      <a:pt x="9822" y="495"/>
                      <a:pt x="9822" y="495"/>
                      <a:pt x="9821" y="495"/>
                    </a:cubicBezTo>
                    <a:cubicBezTo>
                      <a:pt x="9822" y="450"/>
                      <a:pt x="9822" y="405"/>
                      <a:pt x="9823" y="375"/>
                    </a:cubicBezTo>
                    <a:cubicBezTo>
                      <a:pt x="9822" y="375"/>
                      <a:pt x="9822" y="375"/>
                      <a:pt x="9821" y="375"/>
                    </a:cubicBezTo>
                    <a:cubicBezTo>
                      <a:pt x="9822" y="330"/>
                      <a:pt x="9822" y="285"/>
                      <a:pt x="9823" y="240"/>
                    </a:cubicBezTo>
                    <a:cubicBezTo>
                      <a:pt x="9822" y="240"/>
                      <a:pt x="9822" y="240"/>
                      <a:pt x="9821" y="240"/>
                    </a:cubicBezTo>
                    <a:cubicBezTo>
                      <a:pt x="9822" y="210"/>
                      <a:pt x="9822" y="165"/>
                      <a:pt x="9823" y="120"/>
                    </a:cubicBezTo>
                    <a:cubicBezTo>
                      <a:pt x="9822" y="120"/>
                      <a:pt x="9822" y="120"/>
                      <a:pt x="9821" y="120"/>
                    </a:cubicBezTo>
                    <a:cubicBezTo>
                      <a:pt x="9822" y="75"/>
                      <a:pt x="9822" y="30"/>
                      <a:pt x="9823" y="0"/>
                    </a:cubicBezTo>
                    <a:cubicBezTo>
                      <a:pt x="9450" y="0"/>
                      <a:pt x="9077" y="0"/>
                      <a:pt x="8705" y="0"/>
                    </a:cubicBezTo>
                    <a:cubicBezTo>
                      <a:pt x="8694" y="405"/>
                      <a:pt x="8685" y="810"/>
                      <a:pt x="8675" y="1230"/>
                    </a:cubicBezTo>
                    <a:cubicBezTo>
                      <a:pt x="8676" y="1230"/>
                      <a:pt x="8677" y="1230"/>
                      <a:pt x="8678" y="1230"/>
                    </a:cubicBezTo>
                    <a:cubicBezTo>
                      <a:pt x="8677" y="1275"/>
                      <a:pt x="8676" y="1305"/>
                      <a:pt x="8675" y="1350"/>
                    </a:cubicBezTo>
                    <a:cubicBezTo>
                      <a:pt x="8676" y="1350"/>
                      <a:pt x="8677" y="1350"/>
                      <a:pt x="8678" y="1350"/>
                    </a:cubicBezTo>
                    <a:cubicBezTo>
                      <a:pt x="8677" y="1395"/>
                      <a:pt x="8676" y="1440"/>
                      <a:pt x="8675" y="1485"/>
                    </a:cubicBezTo>
                    <a:cubicBezTo>
                      <a:pt x="8676" y="1485"/>
                      <a:pt x="8677" y="1485"/>
                      <a:pt x="8678" y="1485"/>
                    </a:cubicBezTo>
                    <a:cubicBezTo>
                      <a:pt x="8678" y="1500"/>
                      <a:pt x="8677" y="1515"/>
                      <a:pt x="8677" y="1530"/>
                    </a:cubicBezTo>
                    <a:cubicBezTo>
                      <a:pt x="8646" y="1530"/>
                      <a:pt x="8616" y="1530"/>
                      <a:pt x="8585" y="1530"/>
                    </a:cubicBezTo>
                    <a:cubicBezTo>
                      <a:pt x="8591" y="1320"/>
                      <a:pt x="8596" y="1095"/>
                      <a:pt x="8602" y="870"/>
                    </a:cubicBezTo>
                    <a:cubicBezTo>
                      <a:pt x="8601" y="870"/>
                      <a:pt x="8600" y="870"/>
                      <a:pt x="8599" y="870"/>
                    </a:cubicBezTo>
                    <a:cubicBezTo>
                      <a:pt x="8600" y="825"/>
                      <a:pt x="8601" y="780"/>
                      <a:pt x="8602" y="750"/>
                    </a:cubicBezTo>
                    <a:cubicBezTo>
                      <a:pt x="8601" y="750"/>
                      <a:pt x="8600" y="750"/>
                      <a:pt x="8599" y="750"/>
                    </a:cubicBezTo>
                    <a:cubicBezTo>
                      <a:pt x="8600" y="705"/>
                      <a:pt x="8601" y="660"/>
                      <a:pt x="8602" y="615"/>
                    </a:cubicBezTo>
                    <a:cubicBezTo>
                      <a:pt x="8601" y="615"/>
                      <a:pt x="8600" y="615"/>
                      <a:pt x="8599" y="615"/>
                    </a:cubicBezTo>
                    <a:cubicBezTo>
                      <a:pt x="8600" y="585"/>
                      <a:pt x="8601" y="540"/>
                      <a:pt x="8602" y="495"/>
                    </a:cubicBezTo>
                    <a:cubicBezTo>
                      <a:pt x="8601" y="495"/>
                      <a:pt x="8600" y="495"/>
                      <a:pt x="8599" y="495"/>
                    </a:cubicBezTo>
                    <a:cubicBezTo>
                      <a:pt x="8600" y="450"/>
                      <a:pt x="8601" y="405"/>
                      <a:pt x="8602" y="375"/>
                    </a:cubicBezTo>
                    <a:cubicBezTo>
                      <a:pt x="8601" y="375"/>
                      <a:pt x="8600" y="375"/>
                      <a:pt x="8599" y="375"/>
                    </a:cubicBezTo>
                    <a:cubicBezTo>
                      <a:pt x="8600" y="330"/>
                      <a:pt x="8601" y="285"/>
                      <a:pt x="8602" y="240"/>
                    </a:cubicBezTo>
                    <a:cubicBezTo>
                      <a:pt x="8601" y="240"/>
                      <a:pt x="8600" y="240"/>
                      <a:pt x="8599" y="240"/>
                    </a:cubicBezTo>
                    <a:cubicBezTo>
                      <a:pt x="8600" y="210"/>
                      <a:pt x="8601" y="165"/>
                      <a:pt x="8602" y="120"/>
                    </a:cubicBezTo>
                    <a:cubicBezTo>
                      <a:pt x="8601" y="120"/>
                      <a:pt x="8600" y="120"/>
                      <a:pt x="8599" y="120"/>
                    </a:cubicBezTo>
                    <a:cubicBezTo>
                      <a:pt x="8600" y="75"/>
                      <a:pt x="8601" y="30"/>
                      <a:pt x="8602" y="0"/>
                    </a:cubicBezTo>
                    <a:cubicBezTo>
                      <a:pt x="8229" y="0"/>
                      <a:pt x="7856" y="0"/>
                      <a:pt x="7483" y="0"/>
                    </a:cubicBezTo>
                    <a:cubicBezTo>
                      <a:pt x="7468" y="405"/>
                      <a:pt x="7453" y="810"/>
                      <a:pt x="7438" y="1230"/>
                    </a:cubicBezTo>
                    <a:cubicBezTo>
                      <a:pt x="7440" y="1230"/>
                      <a:pt x="7441" y="1230"/>
                      <a:pt x="7442" y="1230"/>
                    </a:cubicBezTo>
                    <a:cubicBezTo>
                      <a:pt x="7441" y="1275"/>
                      <a:pt x="7440" y="1305"/>
                      <a:pt x="7438" y="1350"/>
                    </a:cubicBezTo>
                    <a:cubicBezTo>
                      <a:pt x="7440" y="1350"/>
                      <a:pt x="7441" y="1350"/>
                      <a:pt x="7442" y="1350"/>
                    </a:cubicBezTo>
                    <a:cubicBezTo>
                      <a:pt x="7441" y="1395"/>
                      <a:pt x="7440" y="1440"/>
                      <a:pt x="7438" y="1485"/>
                    </a:cubicBezTo>
                    <a:cubicBezTo>
                      <a:pt x="7440" y="1485"/>
                      <a:pt x="7441" y="1485"/>
                      <a:pt x="7442" y="1485"/>
                    </a:cubicBezTo>
                    <a:cubicBezTo>
                      <a:pt x="7441" y="1500"/>
                      <a:pt x="7441" y="1515"/>
                      <a:pt x="7441" y="1530"/>
                    </a:cubicBezTo>
                    <a:cubicBezTo>
                      <a:pt x="7412" y="1530"/>
                      <a:pt x="7384" y="1530"/>
                      <a:pt x="7356" y="1530"/>
                    </a:cubicBezTo>
                    <a:cubicBezTo>
                      <a:pt x="7364" y="1320"/>
                      <a:pt x="7372" y="1095"/>
                      <a:pt x="7380" y="870"/>
                    </a:cubicBezTo>
                    <a:cubicBezTo>
                      <a:pt x="7380" y="870"/>
                      <a:pt x="7378" y="870"/>
                      <a:pt x="7376" y="870"/>
                    </a:cubicBezTo>
                    <a:cubicBezTo>
                      <a:pt x="7378" y="825"/>
                      <a:pt x="7380" y="780"/>
                      <a:pt x="7380" y="750"/>
                    </a:cubicBezTo>
                    <a:cubicBezTo>
                      <a:pt x="7380" y="750"/>
                      <a:pt x="7378" y="750"/>
                      <a:pt x="7376" y="750"/>
                    </a:cubicBezTo>
                    <a:cubicBezTo>
                      <a:pt x="7378" y="705"/>
                      <a:pt x="7380" y="660"/>
                      <a:pt x="7380" y="615"/>
                    </a:cubicBezTo>
                    <a:cubicBezTo>
                      <a:pt x="7380" y="615"/>
                      <a:pt x="7378" y="615"/>
                      <a:pt x="7376" y="615"/>
                    </a:cubicBezTo>
                    <a:cubicBezTo>
                      <a:pt x="7378" y="585"/>
                      <a:pt x="7380" y="540"/>
                      <a:pt x="7380" y="495"/>
                    </a:cubicBezTo>
                    <a:cubicBezTo>
                      <a:pt x="7380" y="495"/>
                      <a:pt x="7378" y="495"/>
                      <a:pt x="7376" y="495"/>
                    </a:cubicBezTo>
                    <a:cubicBezTo>
                      <a:pt x="7378" y="450"/>
                      <a:pt x="7380" y="405"/>
                      <a:pt x="7380" y="375"/>
                    </a:cubicBezTo>
                    <a:cubicBezTo>
                      <a:pt x="7380" y="375"/>
                      <a:pt x="7378" y="375"/>
                      <a:pt x="7376" y="375"/>
                    </a:cubicBezTo>
                    <a:cubicBezTo>
                      <a:pt x="7378" y="330"/>
                      <a:pt x="7380" y="285"/>
                      <a:pt x="7380" y="240"/>
                    </a:cubicBezTo>
                    <a:cubicBezTo>
                      <a:pt x="7380" y="240"/>
                      <a:pt x="7378" y="240"/>
                      <a:pt x="7376" y="240"/>
                    </a:cubicBezTo>
                    <a:cubicBezTo>
                      <a:pt x="7378" y="210"/>
                      <a:pt x="7380" y="165"/>
                      <a:pt x="7380" y="120"/>
                    </a:cubicBezTo>
                    <a:cubicBezTo>
                      <a:pt x="7380" y="120"/>
                      <a:pt x="7378" y="120"/>
                      <a:pt x="7376" y="120"/>
                    </a:cubicBezTo>
                    <a:cubicBezTo>
                      <a:pt x="7378" y="75"/>
                      <a:pt x="7380" y="30"/>
                      <a:pt x="7380" y="0"/>
                    </a:cubicBezTo>
                    <a:cubicBezTo>
                      <a:pt x="7008" y="0"/>
                      <a:pt x="6635" y="0"/>
                      <a:pt x="6262" y="0"/>
                    </a:cubicBezTo>
                    <a:cubicBezTo>
                      <a:pt x="6241" y="405"/>
                      <a:pt x="6221" y="810"/>
                      <a:pt x="6200" y="1230"/>
                    </a:cubicBezTo>
                    <a:cubicBezTo>
                      <a:pt x="6202" y="1230"/>
                      <a:pt x="6205" y="1230"/>
                      <a:pt x="6207" y="1230"/>
                    </a:cubicBezTo>
                    <a:cubicBezTo>
                      <a:pt x="6205" y="1275"/>
                      <a:pt x="6202" y="1305"/>
                      <a:pt x="6200" y="1350"/>
                    </a:cubicBezTo>
                    <a:cubicBezTo>
                      <a:pt x="6202" y="1350"/>
                      <a:pt x="6205" y="1350"/>
                      <a:pt x="6207" y="1350"/>
                    </a:cubicBezTo>
                    <a:cubicBezTo>
                      <a:pt x="6205" y="1395"/>
                      <a:pt x="6202" y="1440"/>
                      <a:pt x="6200" y="1485"/>
                    </a:cubicBezTo>
                    <a:cubicBezTo>
                      <a:pt x="6202" y="1485"/>
                      <a:pt x="6205" y="1485"/>
                      <a:pt x="6207" y="1485"/>
                    </a:cubicBezTo>
                    <a:cubicBezTo>
                      <a:pt x="6206" y="1500"/>
                      <a:pt x="6205" y="1515"/>
                      <a:pt x="6204" y="1530"/>
                    </a:cubicBezTo>
                    <a:cubicBezTo>
                      <a:pt x="6178" y="1530"/>
                      <a:pt x="6151" y="1530"/>
                      <a:pt x="6126" y="1530"/>
                    </a:cubicBezTo>
                    <a:cubicBezTo>
                      <a:pt x="6137" y="1320"/>
                      <a:pt x="6148" y="1095"/>
                      <a:pt x="6159" y="870"/>
                    </a:cubicBezTo>
                    <a:cubicBezTo>
                      <a:pt x="6157" y="870"/>
                      <a:pt x="6155" y="870"/>
                      <a:pt x="6153" y="870"/>
                    </a:cubicBezTo>
                    <a:cubicBezTo>
                      <a:pt x="6155" y="825"/>
                      <a:pt x="6157" y="780"/>
                      <a:pt x="6159" y="750"/>
                    </a:cubicBezTo>
                    <a:cubicBezTo>
                      <a:pt x="6157" y="750"/>
                      <a:pt x="6155" y="750"/>
                      <a:pt x="6153" y="750"/>
                    </a:cubicBezTo>
                    <a:cubicBezTo>
                      <a:pt x="6155" y="705"/>
                      <a:pt x="6157" y="660"/>
                      <a:pt x="6159" y="615"/>
                    </a:cubicBezTo>
                    <a:cubicBezTo>
                      <a:pt x="6157" y="615"/>
                      <a:pt x="6155" y="615"/>
                      <a:pt x="6153" y="615"/>
                    </a:cubicBezTo>
                    <a:cubicBezTo>
                      <a:pt x="6155" y="585"/>
                      <a:pt x="6157" y="540"/>
                      <a:pt x="6159" y="495"/>
                    </a:cubicBezTo>
                    <a:cubicBezTo>
                      <a:pt x="6157" y="495"/>
                      <a:pt x="6155" y="495"/>
                      <a:pt x="6153" y="495"/>
                    </a:cubicBezTo>
                    <a:cubicBezTo>
                      <a:pt x="6155" y="450"/>
                      <a:pt x="6157" y="405"/>
                      <a:pt x="6159" y="375"/>
                    </a:cubicBezTo>
                    <a:cubicBezTo>
                      <a:pt x="6157" y="375"/>
                      <a:pt x="6155" y="375"/>
                      <a:pt x="6153" y="375"/>
                    </a:cubicBezTo>
                    <a:cubicBezTo>
                      <a:pt x="6155" y="330"/>
                      <a:pt x="6157" y="285"/>
                      <a:pt x="6159" y="240"/>
                    </a:cubicBezTo>
                    <a:cubicBezTo>
                      <a:pt x="6157" y="240"/>
                      <a:pt x="6155" y="240"/>
                      <a:pt x="6153" y="240"/>
                    </a:cubicBezTo>
                    <a:cubicBezTo>
                      <a:pt x="6155" y="210"/>
                      <a:pt x="6157" y="165"/>
                      <a:pt x="6159" y="120"/>
                    </a:cubicBezTo>
                    <a:cubicBezTo>
                      <a:pt x="6157" y="120"/>
                      <a:pt x="6155" y="120"/>
                      <a:pt x="6153" y="120"/>
                    </a:cubicBezTo>
                    <a:cubicBezTo>
                      <a:pt x="6155" y="75"/>
                      <a:pt x="6157" y="30"/>
                      <a:pt x="6159" y="0"/>
                    </a:cubicBezTo>
                    <a:cubicBezTo>
                      <a:pt x="5787" y="0"/>
                      <a:pt x="5414" y="0"/>
                      <a:pt x="5041" y="0"/>
                    </a:cubicBezTo>
                    <a:cubicBezTo>
                      <a:pt x="5016" y="405"/>
                      <a:pt x="4989" y="810"/>
                      <a:pt x="4963" y="1230"/>
                    </a:cubicBezTo>
                    <a:cubicBezTo>
                      <a:pt x="4966" y="1230"/>
                      <a:pt x="4968" y="1230"/>
                      <a:pt x="4971" y="1230"/>
                    </a:cubicBezTo>
                    <a:cubicBezTo>
                      <a:pt x="4968" y="1275"/>
                      <a:pt x="4966" y="1305"/>
                      <a:pt x="4963" y="1350"/>
                    </a:cubicBezTo>
                    <a:cubicBezTo>
                      <a:pt x="4966" y="1350"/>
                      <a:pt x="4968" y="1350"/>
                      <a:pt x="4971" y="1350"/>
                    </a:cubicBezTo>
                    <a:cubicBezTo>
                      <a:pt x="4968" y="1395"/>
                      <a:pt x="4966" y="1440"/>
                      <a:pt x="4963" y="1485"/>
                    </a:cubicBezTo>
                    <a:cubicBezTo>
                      <a:pt x="4966" y="1485"/>
                      <a:pt x="4968" y="1485"/>
                      <a:pt x="4971" y="1485"/>
                    </a:cubicBezTo>
                    <a:cubicBezTo>
                      <a:pt x="4969" y="1500"/>
                      <a:pt x="4968" y="1515"/>
                      <a:pt x="4967" y="1530"/>
                    </a:cubicBezTo>
                    <a:cubicBezTo>
                      <a:pt x="4944" y="1530"/>
                      <a:pt x="4919" y="1530"/>
                      <a:pt x="4895" y="1530"/>
                    </a:cubicBezTo>
                    <a:cubicBezTo>
                      <a:pt x="4910" y="1320"/>
                      <a:pt x="4925" y="1095"/>
                      <a:pt x="4939" y="870"/>
                    </a:cubicBezTo>
                    <a:cubicBezTo>
                      <a:pt x="4936" y="870"/>
                      <a:pt x="4934" y="870"/>
                      <a:pt x="4931" y="870"/>
                    </a:cubicBezTo>
                    <a:cubicBezTo>
                      <a:pt x="4934" y="825"/>
                      <a:pt x="4936" y="780"/>
                      <a:pt x="4939" y="750"/>
                    </a:cubicBezTo>
                    <a:cubicBezTo>
                      <a:pt x="4936" y="750"/>
                      <a:pt x="4934" y="750"/>
                      <a:pt x="4931" y="750"/>
                    </a:cubicBezTo>
                    <a:cubicBezTo>
                      <a:pt x="4934" y="705"/>
                      <a:pt x="4936" y="660"/>
                      <a:pt x="4939" y="615"/>
                    </a:cubicBezTo>
                    <a:cubicBezTo>
                      <a:pt x="4936" y="615"/>
                      <a:pt x="4934" y="615"/>
                      <a:pt x="4931" y="615"/>
                    </a:cubicBezTo>
                    <a:cubicBezTo>
                      <a:pt x="4934" y="585"/>
                      <a:pt x="4936" y="540"/>
                      <a:pt x="4939" y="495"/>
                    </a:cubicBezTo>
                    <a:cubicBezTo>
                      <a:pt x="4936" y="495"/>
                      <a:pt x="4934" y="495"/>
                      <a:pt x="4931" y="495"/>
                    </a:cubicBezTo>
                    <a:cubicBezTo>
                      <a:pt x="4934" y="450"/>
                      <a:pt x="4936" y="405"/>
                      <a:pt x="4939" y="375"/>
                    </a:cubicBezTo>
                    <a:cubicBezTo>
                      <a:pt x="4936" y="375"/>
                      <a:pt x="4934" y="375"/>
                      <a:pt x="4931" y="375"/>
                    </a:cubicBezTo>
                    <a:cubicBezTo>
                      <a:pt x="4934" y="330"/>
                      <a:pt x="4936" y="285"/>
                      <a:pt x="4939" y="240"/>
                    </a:cubicBezTo>
                    <a:cubicBezTo>
                      <a:pt x="4936" y="240"/>
                      <a:pt x="4934" y="240"/>
                      <a:pt x="4931" y="240"/>
                    </a:cubicBezTo>
                    <a:cubicBezTo>
                      <a:pt x="4934" y="210"/>
                      <a:pt x="4936" y="165"/>
                      <a:pt x="4939" y="120"/>
                    </a:cubicBezTo>
                    <a:cubicBezTo>
                      <a:pt x="4936" y="120"/>
                      <a:pt x="4934" y="120"/>
                      <a:pt x="4931" y="120"/>
                    </a:cubicBezTo>
                    <a:cubicBezTo>
                      <a:pt x="4934" y="75"/>
                      <a:pt x="4936" y="30"/>
                      <a:pt x="4939" y="0"/>
                    </a:cubicBezTo>
                    <a:cubicBezTo>
                      <a:pt x="4565" y="0"/>
                      <a:pt x="4193" y="0"/>
                      <a:pt x="3820" y="0"/>
                    </a:cubicBezTo>
                    <a:cubicBezTo>
                      <a:pt x="3789" y="405"/>
                      <a:pt x="3757" y="810"/>
                      <a:pt x="3725" y="1230"/>
                    </a:cubicBezTo>
                    <a:cubicBezTo>
                      <a:pt x="3728" y="1230"/>
                      <a:pt x="3732" y="1230"/>
                      <a:pt x="3735" y="1230"/>
                    </a:cubicBezTo>
                    <a:cubicBezTo>
                      <a:pt x="3732" y="1275"/>
                      <a:pt x="3729" y="1305"/>
                      <a:pt x="3725" y="1350"/>
                    </a:cubicBezTo>
                    <a:cubicBezTo>
                      <a:pt x="3728" y="1350"/>
                      <a:pt x="3732" y="1350"/>
                      <a:pt x="3735" y="1350"/>
                    </a:cubicBezTo>
                    <a:cubicBezTo>
                      <a:pt x="3732" y="1395"/>
                      <a:pt x="3729" y="1440"/>
                      <a:pt x="3725" y="1485"/>
                    </a:cubicBezTo>
                    <a:cubicBezTo>
                      <a:pt x="3728" y="1485"/>
                      <a:pt x="3732" y="1485"/>
                      <a:pt x="3735" y="1485"/>
                    </a:cubicBezTo>
                    <a:cubicBezTo>
                      <a:pt x="3734" y="1500"/>
                      <a:pt x="3732" y="1515"/>
                      <a:pt x="3731" y="1530"/>
                    </a:cubicBezTo>
                    <a:cubicBezTo>
                      <a:pt x="3704" y="1530"/>
                      <a:pt x="3678" y="1530"/>
                      <a:pt x="3651" y="1530"/>
                    </a:cubicBezTo>
                    <a:cubicBezTo>
                      <a:pt x="3669" y="1320"/>
                      <a:pt x="3686" y="1095"/>
                      <a:pt x="3703" y="870"/>
                    </a:cubicBezTo>
                    <a:cubicBezTo>
                      <a:pt x="3701" y="870"/>
                      <a:pt x="3697" y="870"/>
                      <a:pt x="3693" y="870"/>
                    </a:cubicBezTo>
                    <a:cubicBezTo>
                      <a:pt x="3697" y="825"/>
                      <a:pt x="3701" y="780"/>
                      <a:pt x="3703" y="750"/>
                    </a:cubicBezTo>
                    <a:cubicBezTo>
                      <a:pt x="3701" y="750"/>
                      <a:pt x="3697" y="750"/>
                      <a:pt x="3693" y="750"/>
                    </a:cubicBezTo>
                    <a:cubicBezTo>
                      <a:pt x="3697" y="705"/>
                      <a:pt x="3701" y="660"/>
                      <a:pt x="3703" y="615"/>
                    </a:cubicBezTo>
                    <a:cubicBezTo>
                      <a:pt x="3701" y="615"/>
                      <a:pt x="3697" y="615"/>
                      <a:pt x="3693" y="615"/>
                    </a:cubicBezTo>
                    <a:cubicBezTo>
                      <a:pt x="3697" y="585"/>
                      <a:pt x="3701" y="540"/>
                      <a:pt x="3703" y="495"/>
                    </a:cubicBezTo>
                    <a:cubicBezTo>
                      <a:pt x="3701" y="495"/>
                      <a:pt x="3697" y="495"/>
                      <a:pt x="3693" y="495"/>
                    </a:cubicBezTo>
                    <a:cubicBezTo>
                      <a:pt x="3697" y="450"/>
                      <a:pt x="3701" y="405"/>
                      <a:pt x="3703" y="375"/>
                    </a:cubicBezTo>
                    <a:cubicBezTo>
                      <a:pt x="3701" y="375"/>
                      <a:pt x="3697" y="375"/>
                      <a:pt x="3693" y="375"/>
                    </a:cubicBezTo>
                    <a:cubicBezTo>
                      <a:pt x="3697" y="330"/>
                      <a:pt x="3701" y="285"/>
                      <a:pt x="3703" y="240"/>
                    </a:cubicBezTo>
                    <a:cubicBezTo>
                      <a:pt x="3701" y="240"/>
                      <a:pt x="3697" y="240"/>
                      <a:pt x="3693" y="240"/>
                    </a:cubicBezTo>
                    <a:cubicBezTo>
                      <a:pt x="3697" y="210"/>
                      <a:pt x="3701" y="165"/>
                      <a:pt x="3703" y="120"/>
                    </a:cubicBezTo>
                    <a:cubicBezTo>
                      <a:pt x="3701" y="120"/>
                      <a:pt x="3697" y="120"/>
                      <a:pt x="3693" y="120"/>
                    </a:cubicBezTo>
                    <a:cubicBezTo>
                      <a:pt x="3697" y="75"/>
                      <a:pt x="3701" y="30"/>
                      <a:pt x="3703" y="0"/>
                    </a:cubicBezTo>
                    <a:cubicBezTo>
                      <a:pt x="3139" y="0"/>
                      <a:pt x="2574" y="0"/>
                      <a:pt x="2009" y="0"/>
                    </a:cubicBezTo>
                    <a:cubicBezTo>
                      <a:pt x="1970" y="405"/>
                      <a:pt x="1930" y="810"/>
                      <a:pt x="1890" y="1230"/>
                    </a:cubicBezTo>
                    <a:cubicBezTo>
                      <a:pt x="1894" y="1230"/>
                      <a:pt x="1898" y="1230"/>
                      <a:pt x="1902" y="1230"/>
                    </a:cubicBezTo>
                    <a:cubicBezTo>
                      <a:pt x="1898" y="1275"/>
                      <a:pt x="1895" y="1305"/>
                      <a:pt x="1890" y="1350"/>
                    </a:cubicBezTo>
                    <a:cubicBezTo>
                      <a:pt x="1894" y="1350"/>
                      <a:pt x="1898" y="1350"/>
                      <a:pt x="1902" y="1350"/>
                    </a:cubicBezTo>
                    <a:cubicBezTo>
                      <a:pt x="1898" y="1395"/>
                      <a:pt x="1895" y="1440"/>
                      <a:pt x="1890" y="1485"/>
                    </a:cubicBezTo>
                    <a:cubicBezTo>
                      <a:pt x="1894" y="1485"/>
                      <a:pt x="1898" y="1485"/>
                      <a:pt x="1902" y="1485"/>
                    </a:cubicBezTo>
                    <a:cubicBezTo>
                      <a:pt x="1900" y="1500"/>
                      <a:pt x="1898" y="1515"/>
                      <a:pt x="1896" y="1530"/>
                    </a:cubicBezTo>
                    <a:cubicBezTo>
                      <a:pt x="1885" y="1530"/>
                      <a:pt x="1873" y="1530"/>
                      <a:pt x="1860" y="1530"/>
                    </a:cubicBezTo>
                    <a:cubicBezTo>
                      <a:pt x="1764" y="2520"/>
                      <a:pt x="1667" y="3540"/>
                      <a:pt x="1566" y="4560"/>
                    </a:cubicBezTo>
                    <a:cubicBezTo>
                      <a:pt x="1570" y="4560"/>
                      <a:pt x="1575" y="4560"/>
                      <a:pt x="1578" y="4560"/>
                    </a:cubicBezTo>
                    <a:cubicBezTo>
                      <a:pt x="1575" y="4605"/>
                      <a:pt x="1570" y="4650"/>
                      <a:pt x="1566" y="4695"/>
                    </a:cubicBezTo>
                    <a:cubicBezTo>
                      <a:pt x="1570" y="4695"/>
                      <a:pt x="1575" y="4695"/>
                      <a:pt x="1578" y="4695"/>
                    </a:cubicBezTo>
                    <a:cubicBezTo>
                      <a:pt x="1575" y="4740"/>
                      <a:pt x="1570" y="4770"/>
                      <a:pt x="1566" y="4815"/>
                    </a:cubicBezTo>
                    <a:cubicBezTo>
                      <a:pt x="1570" y="4815"/>
                      <a:pt x="1575" y="4815"/>
                      <a:pt x="1578" y="4815"/>
                    </a:cubicBezTo>
                    <a:cubicBezTo>
                      <a:pt x="1576" y="4845"/>
                      <a:pt x="1572" y="4875"/>
                      <a:pt x="1569" y="4905"/>
                    </a:cubicBezTo>
                    <a:cubicBezTo>
                      <a:pt x="1557" y="4905"/>
                      <a:pt x="1545" y="4905"/>
                      <a:pt x="1533" y="4905"/>
                    </a:cubicBezTo>
                    <a:cubicBezTo>
                      <a:pt x="1430" y="5970"/>
                      <a:pt x="1324" y="7065"/>
                      <a:pt x="1217" y="8175"/>
                    </a:cubicBezTo>
                    <a:cubicBezTo>
                      <a:pt x="1220" y="8175"/>
                      <a:pt x="1225" y="8175"/>
                      <a:pt x="1228" y="8175"/>
                    </a:cubicBezTo>
                    <a:cubicBezTo>
                      <a:pt x="1225" y="8220"/>
                      <a:pt x="1220" y="8265"/>
                      <a:pt x="1217" y="8310"/>
                    </a:cubicBezTo>
                    <a:cubicBezTo>
                      <a:pt x="1220" y="8310"/>
                      <a:pt x="1225" y="8310"/>
                      <a:pt x="1228" y="8310"/>
                    </a:cubicBezTo>
                    <a:cubicBezTo>
                      <a:pt x="1225" y="8340"/>
                      <a:pt x="1220" y="8385"/>
                      <a:pt x="1217" y="8430"/>
                    </a:cubicBezTo>
                    <a:cubicBezTo>
                      <a:pt x="1220" y="8430"/>
                      <a:pt x="1225" y="8430"/>
                      <a:pt x="1228" y="8430"/>
                    </a:cubicBezTo>
                    <a:cubicBezTo>
                      <a:pt x="1226" y="8460"/>
                      <a:pt x="1223" y="8490"/>
                      <a:pt x="1219" y="8520"/>
                    </a:cubicBezTo>
                    <a:cubicBezTo>
                      <a:pt x="1207" y="8520"/>
                      <a:pt x="1196" y="8520"/>
                      <a:pt x="1184" y="8520"/>
                    </a:cubicBezTo>
                    <a:cubicBezTo>
                      <a:pt x="1073" y="9660"/>
                      <a:pt x="959" y="10845"/>
                      <a:pt x="842" y="12045"/>
                    </a:cubicBezTo>
                    <a:cubicBezTo>
                      <a:pt x="847" y="12045"/>
                      <a:pt x="850" y="12045"/>
                      <a:pt x="855" y="12045"/>
                    </a:cubicBezTo>
                    <a:cubicBezTo>
                      <a:pt x="850" y="12075"/>
                      <a:pt x="847" y="12120"/>
                      <a:pt x="842" y="12165"/>
                    </a:cubicBezTo>
                    <a:cubicBezTo>
                      <a:pt x="847" y="12165"/>
                      <a:pt x="850" y="12165"/>
                      <a:pt x="855" y="12165"/>
                    </a:cubicBezTo>
                    <a:cubicBezTo>
                      <a:pt x="850" y="12210"/>
                      <a:pt x="847" y="12240"/>
                      <a:pt x="842" y="12285"/>
                    </a:cubicBezTo>
                    <a:cubicBezTo>
                      <a:pt x="847" y="12285"/>
                      <a:pt x="850" y="12285"/>
                      <a:pt x="855" y="12285"/>
                    </a:cubicBezTo>
                    <a:cubicBezTo>
                      <a:pt x="851" y="12315"/>
                      <a:pt x="848" y="12345"/>
                      <a:pt x="846" y="12375"/>
                    </a:cubicBezTo>
                    <a:cubicBezTo>
                      <a:pt x="834" y="12375"/>
                      <a:pt x="822" y="12375"/>
                      <a:pt x="809" y="12375"/>
                    </a:cubicBezTo>
                    <a:cubicBezTo>
                      <a:pt x="690" y="13620"/>
                      <a:pt x="567" y="14880"/>
                      <a:pt x="441" y="16185"/>
                    </a:cubicBezTo>
                    <a:cubicBezTo>
                      <a:pt x="445" y="16185"/>
                      <a:pt x="448" y="16185"/>
                      <a:pt x="453" y="16185"/>
                    </a:cubicBezTo>
                    <a:cubicBezTo>
                      <a:pt x="448" y="16215"/>
                      <a:pt x="445" y="16260"/>
                      <a:pt x="441" y="16305"/>
                    </a:cubicBezTo>
                    <a:cubicBezTo>
                      <a:pt x="445" y="16305"/>
                      <a:pt x="448" y="16305"/>
                      <a:pt x="453" y="16305"/>
                    </a:cubicBezTo>
                    <a:cubicBezTo>
                      <a:pt x="448" y="16350"/>
                      <a:pt x="445" y="16380"/>
                      <a:pt x="441" y="16425"/>
                    </a:cubicBezTo>
                    <a:cubicBezTo>
                      <a:pt x="445" y="16425"/>
                      <a:pt x="448" y="16425"/>
                      <a:pt x="453" y="16425"/>
                    </a:cubicBezTo>
                    <a:cubicBezTo>
                      <a:pt x="448" y="16470"/>
                      <a:pt x="445" y="16515"/>
                      <a:pt x="441" y="16560"/>
                    </a:cubicBezTo>
                    <a:cubicBezTo>
                      <a:pt x="445" y="16560"/>
                      <a:pt x="448" y="16560"/>
                      <a:pt x="453" y="16560"/>
                    </a:cubicBezTo>
                    <a:cubicBezTo>
                      <a:pt x="451" y="16575"/>
                      <a:pt x="450" y="16590"/>
                      <a:pt x="448" y="16605"/>
                    </a:cubicBezTo>
                    <a:cubicBezTo>
                      <a:pt x="432" y="16605"/>
                      <a:pt x="416" y="16605"/>
                      <a:pt x="400" y="16605"/>
                    </a:cubicBezTo>
                    <a:cubicBezTo>
                      <a:pt x="270" y="17940"/>
                      <a:pt x="137" y="19320"/>
                      <a:pt x="0" y="20730"/>
                    </a:cubicBezTo>
                    <a:cubicBezTo>
                      <a:pt x="4" y="20730"/>
                      <a:pt x="8" y="20730"/>
                      <a:pt x="12" y="20730"/>
                    </a:cubicBezTo>
                    <a:cubicBezTo>
                      <a:pt x="7" y="20775"/>
                      <a:pt x="4" y="20805"/>
                      <a:pt x="0" y="20850"/>
                    </a:cubicBezTo>
                    <a:cubicBezTo>
                      <a:pt x="4" y="20850"/>
                      <a:pt x="8" y="20850"/>
                      <a:pt x="12" y="20850"/>
                    </a:cubicBezTo>
                    <a:cubicBezTo>
                      <a:pt x="7" y="20895"/>
                      <a:pt x="4" y="20940"/>
                      <a:pt x="0" y="20985"/>
                    </a:cubicBezTo>
                    <a:cubicBezTo>
                      <a:pt x="4" y="20985"/>
                      <a:pt x="8" y="20985"/>
                      <a:pt x="12" y="20985"/>
                    </a:cubicBezTo>
                    <a:cubicBezTo>
                      <a:pt x="7" y="21030"/>
                      <a:pt x="4" y="21060"/>
                      <a:pt x="0" y="21105"/>
                    </a:cubicBezTo>
                    <a:cubicBezTo>
                      <a:pt x="4" y="21105"/>
                      <a:pt x="8" y="21105"/>
                      <a:pt x="12" y="21105"/>
                    </a:cubicBezTo>
                    <a:cubicBezTo>
                      <a:pt x="7" y="21150"/>
                      <a:pt x="4" y="21195"/>
                      <a:pt x="0" y="21225"/>
                    </a:cubicBezTo>
                    <a:cubicBezTo>
                      <a:pt x="4" y="21225"/>
                      <a:pt x="8" y="21225"/>
                      <a:pt x="12" y="21225"/>
                    </a:cubicBezTo>
                    <a:cubicBezTo>
                      <a:pt x="7" y="21270"/>
                      <a:pt x="4" y="21315"/>
                      <a:pt x="0" y="21360"/>
                    </a:cubicBezTo>
                    <a:cubicBezTo>
                      <a:pt x="4" y="21360"/>
                      <a:pt x="8" y="21360"/>
                      <a:pt x="12" y="21360"/>
                    </a:cubicBezTo>
                    <a:cubicBezTo>
                      <a:pt x="7" y="21405"/>
                      <a:pt x="4" y="21435"/>
                      <a:pt x="0" y="21480"/>
                    </a:cubicBezTo>
                    <a:cubicBezTo>
                      <a:pt x="4" y="21480"/>
                      <a:pt x="8" y="21480"/>
                      <a:pt x="12" y="21480"/>
                    </a:cubicBezTo>
                    <a:cubicBezTo>
                      <a:pt x="7" y="21525"/>
                      <a:pt x="4" y="21570"/>
                      <a:pt x="0" y="21600"/>
                    </a:cubicBezTo>
                    <a:cubicBezTo>
                      <a:pt x="448" y="21600"/>
                      <a:pt x="897" y="21600"/>
                      <a:pt x="1346" y="21600"/>
                    </a:cubicBezTo>
                    <a:cubicBezTo>
                      <a:pt x="1465" y="20190"/>
                      <a:pt x="1582" y="18825"/>
                      <a:pt x="1696" y="17475"/>
                    </a:cubicBezTo>
                    <a:cubicBezTo>
                      <a:pt x="1692" y="17475"/>
                      <a:pt x="1689" y="17475"/>
                      <a:pt x="1686" y="17475"/>
                    </a:cubicBezTo>
                    <a:cubicBezTo>
                      <a:pt x="1689" y="17445"/>
                      <a:pt x="1692" y="17385"/>
                      <a:pt x="1696" y="17355"/>
                    </a:cubicBezTo>
                    <a:cubicBezTo>
                      <a:pt x="1692" y="17355"/>
                      <a:pt x="1689" y="17355"/>
                      <a:pt x="1686" y="17355"/>
                    </a:cubicBezTo>
                    <a:cubicBezTo>
                      <a:pt x="1689" y="17310"/>
                      <a:pt x="1692" y="17265"/>
                      <a:pt x="1696" y="17235"/>
                    </a:cubicBezTo>
                    <a:cubicBezTo>
                      <a:pt x="1692" y="17235"/>
                      <a:pt x="1689" y="17235"/>
                      <a:pt x="1686" y="17235"/>
                    </a:cubicBezTo>
                    <a:cubicBezTo>
                      <a:pt x="1689" y="17190"/>
                      <a:pt x="1692" y="17145"/>
                      <a:pt x="1696" y="17100"/>
                    </a:cubicBezTo>
                    <a:cubicBezTo>
                      <a:pt x="1692" y="17100"/>
                      <a:pt x="1689" y="17100"/>
                      <a:pt x="1686" y="17100"/>
                    </a:cubicBezTo>
                    <a:cubicBezTo>
                      <a:pt x="1687" y="17085"/>
                      <a:pt x="1688" y="17070"/>
                      <a:pt x="1690" y="17055"/>
                    </a:cubicBezTo>
                    <a:cubicBezTo>
                      <a:pt x="1728" y="17055"/>
                      <a:pt x="1766" y="17055"/>
                      <a:pt x="1805" y="17055"/>
                    </a:cubicBezTo>
                    <a:cubicBezTo>
                      <a:pt x="1705" y="18255"/>
                      <a:pt x="1603" y="19470"/>
                      <a:pt x="1498" y="20730"/>
                    </a:cubicBezTo>
                    <a:cubicBezTo>
                      <a:pt x="1502" y="20730"/>
                      <a:pt x="1505" y="20730"/>
                      <a:pt x="1509" y="20730"/>
                    </a:cubicBezTo>
                    <a:cubicBezTo>
                      <a:pt x="1505" y="20775"/>
                      <a:pt x="1502" y="20805"/>
                      <a:pt x="1498" y="20850"/>
                    </a:cubicBezTo>
                    <a:cubicBezTo>
                      <a:pt x="1502" y="20850"/>
                      <a:pt x="1505" y="20850"/>
                      <a:pt x="1509" y="20850"/>
                    </a:cubicBezTo>
                    <a:cubicBezTo>
                      <a:pt x="1505" y="20895"/>
                      <a:pt x="1502" y="20940"/>
                      <a:pt x="1498" y="20985"/>
                    </a:cubicBezTo>
                    <a:cubicBezTo>
                      <a:pt x="1502" y="20985"/>
                      <a:pt x="1505" y="20985"/>
                      <a:pt x="1509" y="20985"/>
                    </a:cubicBezTo>
                    <a:cubicBezTo>
                      <a:pt x="1505" y="21030"/>
                      <a:pt x="1502" y="21060"/>
                      <a:pt x="1498" y="21105"/>
                    </a:cubicBezTo>
                    <a:cubicBezTo>
                      <a:pt x="1502" y="21105"/>
                      <a:pt x="1505" y="21105"/>
                      <a:pt x="1509" y="21105"/>
                    </a:cubicBezTo>
                    <a:cubicBezTo>
                      <a:pt x="1505" y="21150"/>
                      <a:pt x="1502" y="21195"/>
                      <a:pt x="1498" y="21225"/>
                    </a:cubicBezTo>
                    <a:cubicBezTo>
                      <a:pt x="1502" y="21225"/>
                      <a:pt x="1505" y="21225"/>
                      <a:pt x="1509" y="21225"/>
                    </a:cubicBezTo>
                    <a:cubicBezTo>
                      <a:pt x="1505" y="21270"/>
                      <a:pt x="1502" y="21315"/>
                      <a:pt x="1498" y="21360"/>
                    </a:cubicBezTo>
                    <a:cubicBezTo>
                      <a:pt x="1502" y="21360"/>
                      <a:pt x="1505" y="21360"/>
                      <a:pt x="1509" y="21360"/>
                    </a:cubicBezTo>
                    <a:cubicBezTo>
                      <a:pt x="1505" y="21405"/>
                      <a:pt x="1502" y="21435"/>
                      <a:pt x="1498" y="21480"/>
                    </a:cubicBezTo>
                    <a:cubicBezTo>
                      <a:pt x="1502" y="21480"/>
                      <a:pt x="1505" y="21480"/>
                      <a:pt x="1509" y="21480"/>
                    </a:cubicBezTo>
                    <a:cubicBezTo>
                      <a:pt x="1505" y="21525"/>
                      <a:pt x="1502" y="21570"/>
                      <a:pt x="1498" y="21600"/>
                    </a:cubicBezTo>
                    <a:cubicBezTo>
                      <a:pt x="1947" y="21600"/>
                      <a:pt x="2396" y="21600"/>
                      <a:pt x="2844" y="21600"/>
                    </a:cubicBezTo>
                    <a:cubicBezTo>
                      <a:pt x="2945" y="20190"/>
                      <a:pt x="3044" y="18825"/>
                      <a:pt x="3139" y="17475"/>
                    </a:cubicBezTo>
                    <a:cubicBezTo>
                      <a:pt x="3136" y="17475"/>
                      <a:pt x="3133" y="17475"/>
                      <a:pt x="3130" y="17475"/>
                    </a:cubicBezTo>
                    <a:cubicBezTo>
                      <a:pt x="3133" y="17445"/>
                      <a:pt x="3137" y="17385"/>
                      <a:pt x="3139" y="17355"/>
                    </a:cubicBezTo>
                    <a:cubicBezTo>
                      <a:pt x="3136" y="17355"/>
                      <a:pt x="3133" y="17355"/>
                      <a:pt x="3130" y="17355"/>
                    </a:cubicBezTo>
                    <a:cubicBezTo>
                      <a:pt x="3133" y="17310"/>
                      <a:pt x="3137" y="17265"/>
                      <a:pt x="3139" y="17235"/>
                    </a:cubicBezTo>
                    <a:cubicBezTo>
                      <a:pt x="3136" y="17235"/>
                      <a:pt x="3133" y="17235"/>
                      <a:pt x="3130" y="17235"/>
                    </a:cubicBezTo>
                    <a:cubicBezTo>
                      <a:pt x="3133" y="17190"/>
                      <a:pt x="3137" y="17145"/>
                      <a:pt x="3139" y="17100"/>
                    </a:cubicBezTo>
                    <a:cubicBezTo>
                      <a:pt x="3136" y="17100"/>
                      <a:pt x="3133" y="17100"/>
                      <a:pt x="3130" y="17100"/>
                    </a:cubicBezTo>
                    <a:cubicBezTo>
                      <a:pt x="3131" y="17085"/>
                      <a:pt x="3132" y="17070"/>
                      <a:pt x="3134" y="17055"/>
                    </a:cubicBezTo>
                    <a:cubicBezTo>
                      <a:pt x="3174" y="17055"/>
                      <a:pt x="3214" y="17055"/>
                      <a:pt x="3254" y="17055"/>
                    </a:cubicBezTo>
                    <a:cubicBezTo>
                      <a:pt x="3170" y="18255"/>
                      <a:pt x="3085" y="19470"/>
                      <a:pt x="2997" y="20730"/>
                    </a:cubicBezTo>
                    <a:cubicBezTo>
                      <a:pt x="3000" y="20730"/>
                      <a:pt x="3003" y="20730"/>
                      <a:pt x="3005" y="20730"/>
                    </a:cubicBezTo>
                    <a:cubicBezTo>
                      <a:pt x="3003" y="20775"/>
                      <a:pt x="3000" y="20805"/>
                      <a:pt x="2997" y="20850"/>
                    </a:cubicBezTo>
                    <a:cubicBezTo>
                      <a:pt x="3000" y="20850"/>
                      <a:pt x="3003" y="20850"/>
                      <a:pt x="3005" y="20850"/>
                    </a:cubicBezTo>
                    <a:cubicBezTo>
                      <a:pt x="3003" y="20895"/>
                      <a:pt x="3000" y="20940"/>
                      <a:pt x="2997" y="20985"/>
                    </a:cubicBezTo>
                    <a:cubicBezTo>
                      <a:pt x="3000" y="20985"/>
                      <a:pt x="3003" y="20985"/>
                      <a:pt x="3005" y="20985"/>
                    </a:cubicBezTo>
                    <a:cubicBezTo>
                      <a:pt x="3003" y="21030"/>
                      <a:pt x="3000" y="21060"/>
                      <a:pt x="2997" y="21105"/>
                    </a:cubicBezTo>
                    <a:cubicBezTo>
                      <a:pt x="3000" y="21105"/>
                      <a:pt x="3003" y="21105"/>
                      <a:pt x="3005" y="21105"/>
                    </a:cubicBezTo>
                    <a:cubicBezTo>
                      <a:pt x="3003" y="21150"/>
                      <a:pt x="3000" y="21195"/>
                      <a:pt x="2997" y="21225"/>
                    </a:cubicBezTo>
                    <a:cubicBezTo>
                      <a:pt x="3000" y="21225"/>
                      <a:pt x="3003" y="21225"/>
                      <a:pt x="3005" y="21225"/>
                    </a:cubicBezTo>
                    <a:cubicBezTo>
                      <a:pt x="3003" y="21270"/>
                      <a:pt x="3000" y="21315"/>
                      <a:pt x="2997" y="21360"/>
                    </a:cubicBezTo>
                    <a:cubicBezTo>
                      <a:pt x="3000" y="21360"/>
                      <a:pt x="3003" y="21360"/>
                      <a:pt x="3005" y="21360"/>
                    </a:cubicBezTo>
                    <a:cubicBezTo>
                      <a:pt x="3003" y="21405"/>
                      <a:pt x="3000" y="21435"/>
                      <a:pt x="2997" y="21480"/>
                    </a:cubicBezTo>
                    <a:cubicBezTo>
                      <a:pt x="3000" y="21480"/>
                      <a:pt x="3003" y="21480"/>
                      <a:pt x="3005" y="21480"/>
                    </a:cubicBezTo>
                    <a:cubicBezTo>
                      <a:pt x="3003" y="21525"/>
                      <a:pt x="3000" y="21570"/>
                      <a:pt x="2997" y="21600"/>
                    </a:cubicBezTo>
                    <a:cubicBezTo>
                      <a:pt x="3446" y="21600"/>
                      <a:pt x="3895" y="21600"/>
                      <a:pt x="4343" y="21600"/>
                    </a:cubicBezTo>
                    <a:cubicBezTo>
                      <a:pt x="4425" y="20205"/>
                      <a:pt x="4504" y="18825"/>
                      <a:pt x="4582" y="17475"/>
                    </a:cubicBezTo>
                    <a:cubicBezTo>
                      <a:pt x="4580" y="17475"/>
                      <a:pt x="4577" y="17475"/>
                      <a:pt x="4575" y="17475"/>
                    </a:cubicBezTo>
                    <a:cubicBezTo>
                      <a:pt x="4577" y="17445"/>
                      <a:pt x="4580" y="17385"/>
                      <a:pt x="4582" y="17355"/>
                    </a:cubicBezTo>
                    <a:cubicBezTo>
                      <a:pt x="4580" y="17355"/>
                      <a:pt x="4577" y="17355"/>
                      <a:pt x="4575" y="17355"/>
                    </a:cubicBezTo>
                    <a:cubicBezTo>
                      <a:pt x="4577" y="17310"/>
                      <a:pt x="4580" y="17265"/>
                      <a:pt x="4582" y="17235"/>
                    </a:cubicBezTo>
                    <a:cubicBezTo>
                      <a:pt x="4580" y="17235"/>
                      <a:pt x="4577" y="17235"/>
                      <a:pt x="4575" y="17235"/>
                    </a:cubicBezTo>
                    <a:cubicBezTo>
                      <a:pt x="4577" y="17190"/>
                      <a:pt x="4580" y="17145"/>
                      <a:pt x="4582" y="17100"/>
                    </a:cubicBezTo>
                    <a:cubicBezTo>
                      <a:pt x="4580" y="17100"/>
                      <a:pt x="4577" y="17100"/>
                      <a:pt x="4575" y="17100"/>
                    </a:cubicBezTo>
                    <a:cubicBezTo>
                      <a:pt x="4576" y="17085"/>
                      <a:pt x="4576" y="17070"/>
                      <a:pt x="4577" y="17055"/>
                    </a:cubicBezTo>
                    <a:cubicBezTo>
                      <a:pt x="4619" y="17055"/>
                      <a:pt x="4661" y="17055"/>
                      <a:pt x="4703" y="17055"/>
                    </a:cubicBezTo>
                    <a:cubicBezTo>
                      <a:pt x="4636" y="18255"/>
                      <a:pt x="4566" y="19470"/>
                      <a:pt x="4495" y="20730"/>
                    </a:cubicBezTo>
                    <a:cubicBezTo>
                      <a:pt x="4498" y="20730"/>
                      <a:pt x="4500" y="20730"/>
                      <a:pt x="4503" y="20730"/>
                    </a:cubicBezTo>
                    <a:cubicBezTo>
                      <a:pt x="4500" y="20775"/>
                      <a:pt x="4498" y="20805"/>
                      <a:pt x="4495" y="20850"/>
                    </a:cubicBezTo>
                    <a:cubicBezTo>
                      <a:pt x="4498" y="20850"/>
                      <a:pt x="4500" y="20850"/>
                      <a:pt x="4503" y="20850"/>
                    </a:cubicBezTo>
                    <a:cubicBezTo>
                      <a:pt x="4500" y="20895"/>
                      <a:pt x="4498" y="20940"/>
                      <a:pt x="4495" y="20985"/>
                    </a:cubicBezTo>
                    <a:cubicBezTo>
                      <a:pt x="4498" y="20985"/>
                      <a:pt x="4500" y="20985"/>
                      <a:pt x="4503" y="20985"/>
                    </a:cubicBezTo>
                    <a:cubicBezTo>
                      <a:pt x="4500" y="21030"/>
                      <a:pt x="4498" y="21060"/>
                      <a:pt x="4495" y="21105"/>
                    </a:cubicBezTo>
                    <a:cubicBezTo>
                      <a:pt x="4498" y="21105"/>
                      <a:pt x="4500" y="21105"/>
                      <a:pt x="4503" y="21105"/>
                    </a:cubicBezTo>
                    <a:cubicBezTo>
                      <a:pt x="4500" y="21150"/>
                      <a:pt x="4498" y="21195"/>
                      <a:pt x="4495" y="21225"/>
                    </a:cubicBezTo>
                    <a:cubicBezTo>
                      <a:pt x="4498" y="21225"/>
                      <a:pt x="4500" y="21225"/>
                      <a:pt x="4503" y="21225"/>
                    </a:cubicBezTo>
                    <a:cubicBezTo>
                      <a:pt x="4500" y="21270"/>
                      <a:pt x="4498" y="21315"/>
                      <a:pt x="4495" y="21360"/>
                    </a:cubicBezTo>
                    <a:cubicBezTo>
                      <a:pt x="4498" y="21360"/>
                      <a:pt x="4500" y="21360"/>
                      <a:pt x="4503" y="21360"/>
                    </a:cubicBezTo>
                    <a:cubicBezTo>
                      <a:pt x="4500" y="21405"/>
                      <a:pt x="4498" y="21435"/>
                      <a:pt x="4495" y="21480"/>
                    </a:cubicBezTo>
                    <a:cubicBezTo>
                      <a:pt x="4498" y="21480"/>
                      <a:pt x="4500" y="21480"/>
                      <a:pt x="4503" y="21480"/>
                    </a:cubicBezTo>
                    <a:cubicBezTo>
                      <a:pt x="4500" y="21525"/>
                      <a:pt x="4498" y="21570"/>
                      <a:pt x="4495" y="21600"/>
                    </a:cubicBezTo>
                    <a:cubicBezTo>
                      <a:pt x="5068" y="21600"/>
                      <a:pt x="5641" y="21600"/>
                      <a:pt x="6213" y="21600"/>
                    </a:cubicBezTo>
                    <a:cubicBezTo>
                      <a:pt x="6271" y="20205"/>
                      <a:pt x="6328" y="18825"/>
                      <a:pt x="6383" y="17475"/>
                    </a:cubicBezTo>
                    <a:cubicBezTo>
                      <a:pt x="6382" y="17475"/>
                      <a:pt x="6380" y="17475"/>
                      <a:pt x="6378" y="17475"/>
                    </a:cubicBezTo>
                    <a:cubicBezTo>
                      <a:pt x="6380" y="17445"/>
                      <a:pt x="6382" y="17385"/>
                      <a:pt x="6383" y="17355"/>
                    </a:cubicBezTo>
                    <a:cubicBezTo>
                      <a:pt x="6382" y="17355"/>
                      <a:pt x="6380" y="17355"/>
                      <a:pt x="6378" y="17355"/>
                    </a:cubicBezTo>
                    <a:cubicBezTo>
                      <a:pt x="6380" y="17310"/>
                      <a:pt x="6382" y="17265"/>
                      <a:pt x="6383" y="17235"/>
                    </a:cubicBezTo>
                    <a:cubicBezTo>
                      <a:pt x="6382" y="17235"/>
                      <a:pt x="6380" y="17235"/>
                      <a:pt x="6378" y="17235"/>
                    </a:cubicBezTo>
                    <a:cubicBezTo>
                      <a:pt x="6380" y="17190"/>
                      <a:pt x="6382" y="17145"/>
                      <a:pt x="6383" y="17100"/>
                    </a:cubicBezTo>
                    <a:cubicBezTo>
                      <a:pt x="6382" y="17100"/>
                      <a:pt x="6380" y="17100"/>
                      <a:pt x="6378" y="17100"/>
                    </a:cubicBezTo>
                    <a:cubicBezTo>
                      <a:pt x="6378" y="17085"/>
                      <a:pt x="6379" y="17070"/>
                      <a:pt x="6380" y="17055"/>
                    </a:cubicBezTo>
                    <a:cubicBezTo>
                      <a:pt x="6386" y="17055"/>
                      <a:pt x="6394" y="17055"/>
                      <a:pt x="6400" y="17055"/>
                    </a:cubicBezTo>
                    <a:cubicBezTo>
                      <a:pt x="6454" y="15765"/>
                      <a:pt x="6506" y="14490"/>
                      <a:pt x="6557" y="13245"/>
                    </a:cubicBezTo>
                    <a:cubicBezTo>
                      <a:pt x="6555" y="13245"/>
                      <a:pt x="6554" y="13245"/>
                      <a:pt x="6552" y="13245"/>
                    </a:cubicBezTo>
                    <a:cubicBezTo>
                      <a:pt x="6553" y="13215"/>
                      <a:pt x="6555" y="13170"/>
                      <a:pt x="6557" y="13125"/>
                    </a:cubicBezTo>
                    <a:cubicBezTo>
                      <a:pt x="6555" y="13125"/>
                      <a:pt x="6554" y="13125"/>
                      <a:pt x="6552" y="13125"/>
                    </a:cubicBezTo>
                    <a:cubicBezTo>
                      <a:pt x="6553" y="13080"/>
                      <a:pt x="6555" y="13035"/>
                      <a:pt x="6557" y="13005"/>
                    </a:cubicBezTo>
                    <a:cubicBezTo>
                      <a:pt x="6555" y="13005"/>
                      <a:pt x="6554" y="13005"/>
                      <a:pt x="6552" y="13005"/>
                    </a:cubicBezTo>
                    <a:cubicBezTo>
                      <a:pt x="6553" y="12975"/>
                      <a:pt x="6554" y="12945"/>
                      <a:pt x="6555" y="12915"/>
                    </a:cubicBezTo>
                    <a:cubicBezTo>
                      <a:pt x="6596" y="12915"/>
                      <a:pt x="6636" y="12915"/>
                      <a:pt x="6677" y="12915"/>
                    </a:cubicBezTo>
                    <a:cubicBezTo>
                      <a:pt x="6634" y="13980"/>
                      <a:pt x="6591" y="15060"/>
                      <a:pt x="6547" y="16185"/>
                    </a:cubicBezTo>
                    <a:cubicBezTo>
                      <a:pt x="6548" y="16185"/>
                      <a:pt x="6550" y="16185"/>
                      <a:pt x="6551" y="16185"/>
                    </a:cubicBezTo>
                    <a:cubicBezTo>
                      <a:pt x="6550" y="16215"/>
                      <a:pt x="6548" y="16260"/>
                      <a:pt x="6547" y="16305"/>
                    </a:cubicBezTo>
                    <a:cubicBezTo>
                      <a:pt x="6548" y="16305"/>
                      <a:pt x="6550" y="16305"/>
                      <a:pt x="6551" y="16305"/>
                    </a:cubicBezTo>
                    <a:cubicBezTo>
                      <a:pt x="6550" y="16350"/>
                      <a:pt x="6548" y="16380"/>
                      <a:pt x="6547" y="16425"/>
                    </a:cubicBezTo>
                    <a:cubicBezTo>
                      <a:pt x="6548" y="16425"/>
                      <a:pt x="6550" y="16425"/>
                      <a:pt x="6551" y="16425"/>
                    </a:cubicBezTo>
                    <a:cubicBezTo>
                      <a:pt x="6550" y="16470"/>
                      <a:pt x="6548" y="16515"/>
                      <a:pt x="6547" y="16560"/>
                    </a:cubicBezTo>
                    <a:cubicBezTo>
                      <a:pt x="6548" y="16560"/>
                      <a:pt x="6550" y="16560"/>
                      <a:pt x="6551" y="16560"/>
                    </a:cubicBezTo>
                    <a:cubicBezTo>
                      <a:pt x="6551" y="16575"/>
                      <a:pt x="6550" y="16590"/>
                      <a:pt x="6549" y="16605"/>
                    </a:cubicBezTo>
                    <a:cubicBezTo>
                      <a:pt x="6543" y="16605"/>
                      <a:pt x="6537" y="16605"/>
                      <a:pt x="6529" y="16605"/>
                    </a:cubicBezTo>
                    <a:cubicBezTo>
                      <a:pt x="6476" y="17940"/>
                      <a:pt x="6421" y="19320"/>
                      <a:pt x="6365" y="20730"/>
                    </a:cubicBezTo>
                    <a:cubicBezTo>
                      <a:pt x="6367" y="20730"/>
                      <a:pt x="6368" y="20730"/>
                      <a:pt x="6370" y="20730"/>
                    </a:cubicBezTo>
                    <a:cubicBezTo>
                      <a:pt x="6368" y="20775"/>
                      <a:pt x="6367" y="20805"/>
                      <a:pt x="6365" y="20850"/>
                    </a:cubicBezTo>
                    <a:cubicBezTo>
                      <a:pt x="6367" y="20850"/>
                      <a:pt x="6368" y="20850"/>
                      <a:pt x="6370" y="20850"/>
                    </a:cubicBezTo>
                    <a:cubicBezTo>
                      <a:pt x="6368" y="20895"/>
                      <a:pt x="6367" y="20940"/>
                      <a:pt x="6365" y="20985"/>
                    </a:cubicBezTo>
                    <a:cubicBezTo>
                      <a:pt x="6367" y="20985"/>
                      <a:pt x="6368" y="20985"/>
                      <a:pt x="6370" y="20985"/>
                    </a:cubicBezTo>
                    <a:cubicBezTo>
                      <a:pt x="6368" y="21030"/>
                      <a:pt x="6367" y="21060"/>
                      <a:pt x="6365" y="21105"/>
                    </a:cubicBezTo>
                    <a:cubicBezTo>
                      <a:pt x="6367" y="21105"/>
                      <a:pt x="6368" y="21105"/>
                      <a:pt x="6370" y="21105"/>
                    </a:cubicBezTo>
                    <a:cubicBezTo>
                      <a:pt x="6368" y="21150"/>
                      <a:pt x="6367" y="21195"/>
                      <a:pt x="6365" y="21225"/>
                    </a:cubicBezTo>
                    <a:cubicBezTo>
                      <a:pt x="6367" y="21225"/>
                      <a:pt x="6368" y="21225"/>
                      <a:pt x="6370" y="21225"/>
                    </a:cubicBezTo>
                    <a:cubicBezTo>
                      <a:pt x="6368" y="21270"/>
                      <a:pt x="6367" y="21315"/>
                      <a:pt x="6365" y="21360"/>
                    </a:cubicBezTo>
                    <a:cubicBezTo>
                      <a:pt x="6367" y="21360"/>
                      <a:pt x="6368" y="21360"/>
                      <a:pt x="6370" y="21360"/>
                    </a:cubicBezTo>
                    <a:cubicBezTo>
                      <a:pt x="6368" y="21405"/>
                      <a:pt x="6367" y="21435"/>
                      <a:pt x="6365" y="21480"/>
                    </a:cubicBezTo>
                    <a:cubicBezTo>
                      <a:pt x="6367" y="21480"/>
                      <a:pt x="6368" y="21480"/>
                      <a:pt x="6370" y="21480"/>
                    </a:cubicBezTo>
                    <a:cubicBezTo>
                      <a:pt x="6368" y="21525"/>
                      <a:pt x="6367" y="21570"/>
                      <a:pt x="6365" y="21600"/>
                    </a:cubicBezTo>
                    <a:cubicBezTo>
                      <a:pt x="8812" y="21600"/>
                      <a:pt x="11259" y="21600"/>
                      <a:pt x="13706" y="21600"/>
                    </a:cubicBezTo>
                    <a:cubicBezTo>
                      <a:pt x="13705" y="21570"/>
                      <a:pt x="13704" y="21525"/>
                      <a:pt x="13703" y="21480"/>
                    </a:cubicBezTo>
                    <a:cubicBezTo>
                      <a:pt x="13704" y="21480"/>
                      <a:pt x="13705" y="21480"/>
                      <a:pt x="13706" y="21480"/>
                    </a:cubicBezTo>
                    <a:cubicBezTo>
                      <a:pt x="13705" y="21435"/>
                      <a:pt x="13704" y="21405"/>
                      <a:pt x="13703" y="21360"/>
                    </a:cubicBezTo>
                    <a:cubicBezTo>
                      <a:pt x="13704" y="21360"/>
                      <a:pt x="13705" y="21360"/>
                      <a:pt x="13706" y="21360"/>
                    </a:cubicBezTo>
                    <a:cubicBezTo>
                      <a:pt x="13705" y="21315"/>
                      <a:pt x="13704" y="21270"/>
                      <a:pt x="13703" y="21225"/>
                    </a:cubicBezTo>
                    <a:cubicBezTo>
                      <a:pt x="13704" y="21225"/>
                      <a:pt x="13705" y="21225"/>
                      <a:pt x="13706" y="21225"/>
                    </a:cubicBezTo>
                    <a:cubicBezTo>
                      <a:pt x="13705" y="21195"/>
                      <a:pt x="13704" y="21150"/>
                      <a:pt x="13703" y="21105"/>
                    </a:cubicBezTo>
                    <a:cubicBezTo>
                      <a:pt x="13704" y="21105"/>
                      <a:pt x="13705" y="21105"/>
                      <a:pt x="13706" y="21105"/>
                    </a:cubicBezTo>
                    <a:cubicBezTo>
                      <a:pt x="13705" y="21060"/>
                      <a:pt x="13704" y="21030"/>
                      <a:pt x="13703" y="20985"/>
                    </a:cubicBezTo>
                    <a:cubicBezTo>
                      <a:pt x="13704" y="20985"/>
                      <a:pt x="13705" y="20985"/>
                      <a:pt x="13706" y="20985"/>
                    </a:cubicBezTo>
                    <a:cubicBezTo>
                      <a:pt x="13705" y="20940"/>
                      <a:pt x="13704" y="20895"/>
                      <a:pt x="13703" y="20850"/>
                    </a:cubicBezTo>
                    <a:cubicBezTo>
                      <a:pt x="13704" y="20850"/>
                      <a:pt x="13705" y="20850"/>
                      <a:pt x="13706" y="20850"/>
                    </a:cubicBezTo>
                    <a:cubicBezTo>
                      <a:pt x="13705" y="20805"/>
                      <a:pt x="13704" y="20775"/>
                      <a:pt x="13703" y="20730"/>
                    </a:cubicBezTo>
                    <a:cubicBezTo>
                      <a:pt x="13704" y="20730"/>
                      <a:pt x="13705" y="20730"/>
                      <a:pt x="13706" y="20730"/>
                    </a:cubicBezTo>
                    <a:cubicBezTo>
                      <a:pt x="13669" y="19320"/>
                      <a:pt x="13634" y="17940"/>
                      <a:pt x="13598" y="16605"/>
                    </a:cubicBezTo>
                    <a:cubicBezTo>
                      <a:pt x="13594" y="16605"/>
                      <a:pt x="13590" y="16605"/>
                      <a:pt x="13585" y="16605"/>
                    </a:cubicBezTo>
                    <a:cubicBezTo>
                      <a:pt x="13584" y="16590"/>
                      <a:pt x="13584" y="16575"/>
                      <a:pt x="13584" y="16560"/>
                    </a:cubicBezTo>
                    <a:cubicBezTo>
                      <a:pt x="13585" y="16560"/>
                      <a:pt x="13586" y="16560"/>
                      <a:pt x="13587" y="16560"/>
                    </a:cubicBezTo>
                    <a:cubicBezTo>
                      <a:pt x="13586" y="16515"/>
                      <a:pt x="13585" y="16470"/>
                      <a:pt x="13584" y="16425"/>
                    </a:cubicBezTo>
                    <a:cubicBezTo>
                      <a:pt x="13585" y="16425"/>
                      <a:pt x="13586" y="16425"/>
                      <a:pt x="13587" y="16425"/>
                    </a:cubicBezTo>
                    <a:cubicBezTo>
                      <a:pt x="13586" y="16380"/>
                      <a:pt x="13585" y="16350"/>
                      <a:pt x="13584" y="16305"/>
                    </a:cubicBezTo>
                    <a:cubicBezTo>
                      <a:pt x="13585" y="16305"/>
                      <a:pt x="13586" y="16305"/>
                      <a:pt x="13587" y="16305"/>
                    </a:cubicBezTo>
                    <a:cubicBezTo>
                      <a:pt x="13586" y="16260"/>
                      <a:pt x="13585" y="16215"/>
                      <a:pt x="13584" y="16185"/>
                    </a:cubicBezTo>
                    <a:cubicBezTo>
                      <a:pt x="13585" y="16185"/>
                      <a:pt x="13586" y="16185"/>
                      <a:pt x="13587" y="16185"/>
                    </a:cubicBezTo>
                    <a:cubicBezTo>
                      <a:pt x="13558" y="15075"/>
                      <a:pt x="13530" y="13980"/>
                      <a:pt x="13502" y="12915"/>
                    </a:cubicBezTo>
                    <a:cubicBezTo>
                      <a:pt x="13544" y="12915"/>
                      <a:pt x="13587" y="12915"/>
                      <a:pt x="13630" y="12915"/>
                    </a:cubicBezTo>
                    <a:cubicBezTo>
                      <a:pt x="13631" y="12945"/>
                      <a:pt x="13632" y="12975"/>
                      <a:pt x="13633" y="13005"/>
                    </a:cubicBezTo>
                    <a:cubicBezTo>
                      <a:pt x="13631" y="13005"/>
                      <a:pt x="13630" y="13005"/>
                      <a:pt x="13629" y="13005"/>
                    </a:cubicBezTo>
                    <a:cubicBezTo>
                      <a:pt x="13630" y="13035"/>
                      <a:pt x="13631" y="13080"/>
                      <a:pt x="13633" y="13125"/>
                    </a:cubicBezTo>
                    <a:cubicBezTo>
                      <a:pt x="13631" y="13125"/>
                      <a:pt x="13630" y="13125"/>
                      <a:pt x="13629" y="13125"/>
                    </a:cubicBezTo>
                    <a:cubicBezTo>
                      <a:pt x="13630" y="13170"/>
                      <a:pt x="13631" y="13215"/>
                      <a:pt x="13633" y="13245"/>
                    </a:cubicBezTo>
                    <a:cubicBezTo>
                      <a:pt x="13631" y="13245"/>
                      <a:pt x="13630" y="13245"/>
                      <a:pt x="13629" y="13245"/>
                    </a:cubicBezTo>
                    <a:cubicBezTo>
                      <a:pt x="13663" y="14490"/>
                      <a:pt x="13697" y="15750"/>
                      <a:pt x="13734" y="17055"/>
                    </a:cubicBezTo>
                    <a:cubicBezTo>
                      <a:pt x="13738" y="17055"/>
                      <a:pt x="13743" y="17055"/>
                      <a:pt x="13748" y="17055"/>
                    </a:cubicBezTo>
                    <a:cubicBezTo>
                      <a:pt x="13748" y="17070"/>
                      <a:pt x="13748" y="17085"/>
                      <a:pt x="13748" y="17100"/>
                    </a:cubicBezTo>
                    <a:cubicBezTo>
                      <a:pt x="13748" y="17100"/>
                      <a:pt x="13747" y="17100"/>
                      <a:pt x="13745" y="17100"/>
                    </a:cubicBezTo>
                    <a:cubicBezTo>
                      <a:pt x="13746" y="17145"/>
                      <a:pt x="13748" y="17190"/>
                      <a:pt x="13748" y="17235"/>
                    </a:cubicBezTo>
                    <a:cubicBezTo>
                      <a:pt x="13748" y="17235"/>
                      <a:pt x="13747" y="17235"/>
                      <a:pt x="13745" y="17235"/>
                    </a:cubicBezTo>
                    <a:cubicBezTo>
                      <a:pt x="13746" y="17265"/>
                      <a:pt x="13748" y="17310"/>
                      <a:pt x="13748" y="17355"/>
                    </a:cubicBezTo>
                    <a:cubicBezTo>
                      <a:pt x="13748" y="17355"/>
                      <a:pt x="13747" y="17355"/>
                      <a:pt x="13745" y="17355"/>
                    </a:cubicBezTo>
                    <a:cubicBezTo>
                      <a:pt x="13746" y="17385"/>
                      <a:pt x="13748" y="17445"/>
                      <a:pt x="13748" y="17475"/>
                    </a:cubicBezTo>
                    <a:cubicBezTo>
                      <a:pt x="13748" y="17475"/>
                      <a:pt x="13747" y="17475"/>
                      <a:pt x="13745" y="17475"/>
                    </a:cubicBezTo>
                    <a:cubicBezTo>
                      <a:pt x="13782" y="18825"/>
                      <a:pt x="13820" y="20205"/>
                      <a:pt x="13859" y="21600"/>
                    </a:cubicBezTo>
                    <a:cubicBezTo>
                      <a:pt x="14431" y="21600"/>
                      <a:pt x="15003" y="21600"/>
                      <a:pt x="15576" y="21600"/>
                    </a:cubicBezTo>
                    <a:cubicBezTo>
                      <a:pt x="15574" y="21570"/>
                      <a:pt x="15572" y="21525"/>
                      <a:pt x="15570" y="21480"/>
                    </a:cubicBezTo>
                    <a:cubicBezTo>
                      <a:pt x="15572" y="21480"/>
                      <a:pt x="15574" y="21480"/>
                      <a:pt x="15576" y="21480"/>
                    </a:cubicBezTo>
                    <a:cubicBezTo>
                      <a:pt x="15574" y="21435"/>
                      <a:pt x="15572" y="21405"/>
                      <a:pt x="15570" y="21360"/>
                    </a:cubicBezTo>
                    <a:cubicBezTo>
                      <a:pt x="15572" y="21360"/>
                      <a:pt x="15574" y="21360"/>
                      <a:pt x="15576" y="21360"/>
                    </a:cubicBezTo>
                    <a:cubicBezTo>
                      <a:pt x="15574" y="21315"/>
                      <a:pt x="15572" y="21270"/>
                      <a:pt x="15570" y="21225"/>
                    </a:cubicBezTo>
                    <a:cubicBezTo>
                      <a:pt x="15572" y="21225"/>
                      <a:pt x="15574" y="21225"/>
                      <a:pt x="15576" y="21225"/>
                    </a:cubicBezTo>
                    <a:cubicBezTo>
                      <a:pt x="15574" y="21195"/>
                      <a:pt x="15572" y="21150"/>
                      <a:pt x="15570" y="21105"/>
                    </a:cubicBezTo>
                    <a:cubicBezTo>
                      <a:pt x="15572" y="21105"/>
                      <a:pt x="15574" y="21105"/>
                      <a:pt x="15576" y="21105"/>
                    </a:cubicBezTo>
                    <a:cubicBezTo>
                      <a:pt x="15574" y="21060"/>
                      <a:pt x="15572" y="21030"/>
                      <a:pt x="15570" y="20985"/>
                    </a:cubicBezTo>
                    <a:cubicBezTo>
                      <a:pt x="15572" y="20985"/>
                      <a:pt x="15574" y="20985"/>
                      <a:pt x="15576" y="20985"/>
                    </a:cubicBezTo>
                    <a:cubicBezTo>
                      <a:pt x="15574" y="20940"/>
                      <a:pt x="15572" y="20895"/>
                      <a:pt x="15570" y="20850"/>
                    </a:cubicBezTo>
                    <a:cubicBezTo>
                      <a:pt x="15572" y="20850"/>
                      <a:pt x="15574" y="20850"/>
                      <a:pt x="15576" y="20850"/>
                    </a:cubicBezTo>
                    <a:cubicBezTo>
                      <a:pt x="15574" y="20805"/>
                      <a:pt x="15572" y="20775"/>
                      <a:pt x="15570" y="20730"/>
                    </a:cubicBezTo>
                    <a:cubicBezTo>
                      <a:pt x="15572" y="20730"/>
                      <a:pt x="15574" y="20730"/>
                      <a:pt x="15576" y="20730"/>
                    </a:cubicBezTo>
                    <a:cubicBezTo>
                      <a:pt x="15522" y="19470"/>
                      <a:pt x="15470" y="18255"/>
                      <a:pt x="15419" y="17055"/>
                    </a:cubicBezTo>
                    <a:cubicBezTo>
                      <a:pt x="15459" y="17055"/>
                      <a:pt x="15500" y="17055"/>
                      <a:pt x="15541" y="17055"/>
                    </a:cubicBezTo>
                    <a:cubicBezTo>
                      <a:pt x="15541" y="17070"/>
                      <a:pt x="15542" y="17085"/>
                      <a:pt x="15543" y="17100"/>
                    </a:cubicBezTo>
                    <a:cubicBezTo>
                      <a:pt x="15541" y="17100"/>
                      <a:pt x="15539" y="17100"/>
                      <a:pt x="15537" y="17100"/>
                    </a:cubicBezTo>
                    <a:cubicBezTo>
                      <a:pt x="15539" y="17145"/>
                      <a:pt x="15541" y="17190"/>
                      <a:pt x="15543" y="17235"/>
                    </a:cubicBezTo>
                    <a:cubicBezTo>
                      <a:pt x="15541" y="17235"/>
                      <a:pt x="15539" y="17235"/>
                      <a:pt x="15537" y="17235"/>
                    </a:cubicBezTo>
                    <a:cubicBezTo>
                      <a:pt x="15539" y="17265"/>
                      <a:pt x="15541" y="17310"/>
                      <a:pt x="15543" y="17355"/>
                    </a:cubicBezTo>
                    <a:cubicBezTo>
                      <a:pt x="15541" y="17355"/>
                      <a:pt x="15539" y="17355"/>
                      <a:pt x="15537" y="17355"/>
                    </a:cubicBezTo>
                    <a:cubicBezTo>
                      <a:pt x="15539" y="17385"/>
                      <a:pt x="15541" y="17445"/>
                      <a:pt x="15543" y="17475"/>
                    </a:cubicBezTo>
                    <a:cubicBezTo>
                      <a:pt x="15541" y="17475"/>
                      <a:pt x="15539" y="17475"/>
                      <a:pt x="15537" y="17475"/>
                    </a:cubicBezTo>
                    <a:cubicBezTo>
                      <a:pt x="15597" y="18825"/>
                      <a:pt x="15657" y="20205"/>
                      <a:pt x="15720" y="21600"/>
                    </a:cubicBezTo>
                    <a:cubicBezTo>
                      <a:pt x="16168" y="21600"/>
                      <a:pt x="16616" y="21600"/>
                      <a:pt x="17065" y="21600"/>
                    </a:cubicBezTo>
                    <a:cubicBezTo>
                      <a:pt x="17063" y="21570"/>
                      <a:pt x="17061" y="21525"/>
                      <a:pt x="17058" y="21480"/>
                    </a:cubicBezTo>
                    <a:cubicBezTo>
                      <a:pt x="17061" y="21480"/>
                      <a:pt x="17063" y="21480"/>
                      <a:pt x="17065" y="21480"/>
                    </a:cubicBezTo>
                    <a:cubicBezTo>
                      <a:pt x="17063" y="21435"/>
                      <a:pt x="17061" y="21405"/>
                      <a:pt x="17058" y="21360"/>
                    </a:cubicBezTo>
                    <a:cubicBezTo>
                      <a:pt x="17061" y="21360"/>
                      <a:pt x="17063" y="21360"/>
                      <a:pt x="17065" y="21360"/>
                    </a:cubicBezTo>
                    <a:cubicBezTo>
                      <a:pt x="17063" y="21315"/>
                      <a:pt x="17061" y="21270"/>
                      <a:pt x="17058" y="21225"/>
                    </a:cubicBezTo>
                    <a:cubicBezTo>
                      <a:pt x="17061" y="21225"/>
                      <a:pt x="17063" y="21225"/>
                      <a:pt x="17065" y="21225"/>
                    </a:cubicBezTo>
                    <a:cubicBezTo>
                      <a:pt x="17063" y="21195"/>
                      <a:pt x="17061" y="21150"/>
                      <a:pt x="17058" y="21105"/>
                    </a:cubicBezTo>
                    <a:cubicBezTo>
                      <a:pt x="17061" y="21105"/>
                      <a:pt x="17063" y="21105"/>
                      <a:pt x="17065" y="21105"/>
                    </a:cubicBezTo>
                    <a:cubicBezTo>
                      <a:pt x="17063" y="21060"/>
                      <a:pt x="17061" y="21030"/>
                      <a:pt x="17058" y="20985"/>
                    </a:cubicBezTo>
                    <a:cubicBezTo>
                      <a:pt x="17061" y="20985"/>
                      <a:pt x="17063" y="20985"/>
                      <a:pt x="17065" y="20985"/>
                    </a:cubicBezTo>
                    <a:cubicBezTo>
                      <a:pt x="17063" y="20940"/>
                      <a:pt x="17061" y="20895"/>
                      <a:pt x="17058" y="20850"/>
                    </a:cubicBezTo>
                    <a:cubicBezTo>
                      <a:pt x="17061" y="20850"/>
                      <a:pt x="17063" y="20850"/>
                      <a:pt x="17065" y="20850"/>
                    </a:cubicBezTo>
                    <a:cubicBezTo>
                      <a:pt x="17063" y="20805"/>
                      <a:pt x="17061" y="20775"/>
                      <a:pt x="17058" y="20730"/>
                    </a:cubicBezTo>
                    <a:cubicBezTo>
                      <a:pt x="17061" y="20730"/>
                      <a:pt x="17063" y="20730"/>
                      <a:pt x="17065" y="20730"/>
                    </a:cubicBezTo>
                    <a:cubicBezTo>
                      <a:pt x="16994" y="19470"/>
                      <a:pt x="16926" y="18255"/>
                      <a:pt x="16859" y="17055"/>
                    </a:cubicBezTo>
                    <a:cubicBezTo>
                      <a:pt x="16901" y="17055"/>
                      <a:pt x="16942" y="17055"/>
                      <a:pt x="16984" y="17055"/>
                    </a:cubicBezTo>
                    <a:cubicBezTo>
                      <a:pt x="16985" y="17070"/>
                      <a:pt x="16986" y="17085"/>
                      <a:pt x="16987" y="17100"/>
                    </a:cubicBezTo>
                    <a:cubicBezTo>
                      <a:pt x="16985" y="17100"/>
                      <a:pt x="16983" y="17100"/>
                      <a:pt x="16980" y="17100"/>
                    </a:cubicBezTo>
                    <a:cubicBezTo>
                      <a:pt x="16983" y="17145"/>
                      <a:pt x="16985" y="17190"/>
                      <a:pt x="16987" y="17235"/>
                    </a:cubicBezTo>
                    <a:cubicBezTo>
                      <a:pt x="16985" y="17235"/>
                      <a:pt x="16983" y="17235"/>
                      <a:pt x="16980" y="17235"/>
                    </a:cubicBezTo>
                    <a:cubicBezTo>
                      <a:pt x="16983" y="17265"/>
                      <a:pt x="16985" y="17310"/>
                      <a:pt x="16987" y="17355"/>
                    </a:cubicBezTo>
                    <a:cubicBezTo>
                      <a:pt x="16985" y="17355"/>
                      <a:pt x="16983" y="17355"/>
                      <a:pt x="16980" y="17355"/>
                    </a:cubicBezTo>
                    <a:cubicBezTo>
                      <a:pt x="16983" y="17385"/>
                      <a:pt x="16985" y="17445"/>
                      <a:pt x="16987" y="17475"/>
                    </a:cubicBezTo>
                    <a:cubicBezTo>
                      <a:pt x="16985" y="17475"/>
                      <a:pt x="16983" y="17475"/>
                      <a:pt x="16980" y="17475"/>
                    </a:cubicBezTo>
                    <a:cubicBezTo>
                      <a:pt x="17057" y="18825"/>
                      <a:pt x="17137" y="20205"/>
                      <a:pt x="17218" y="21600"/>
                    </a:cubicBezTo>
                    <a:cubicBezTo>
                      <a:pt x="17667" y="21600"/>
                      <a:pt x="18115" y="21600"/>
                      <a:pt x="18564" y="21600"/>
                    </a:cubicBezTo>
                    <a:cubicBezTo>
                      <a:pt x="18561" y="21570"/>
                      <a:pt x="18558" y="21525"/>
                      <a:pt x="18555" y="21480"/>
                    </a:cubicBezTo>
                    <a:cubicBezTo>
                      <a:pt x="18558" y="21480"/>
                      <a:pt x="18561" y="21480"/>
                      <a:pt x="18564" y="21480"/>
                    </a:cubicBezTo>
                    <a:cubicBezTo>
                      <a:pt x="18561" y="21435"/>
                      <a:pt x="18558" y="21405"/>
                      <a:pt x="18555" y="21360"/>
                    </a:cubicBezTo>
                    <a:cubicBezTo>
                      <a:pt x="18558" y="21360"/>
                      <a:pt x="18561" y="21360"/>
                      <a:pt x="18564" y="21360"/>
                    </a:cubicBezTo>
                    <a:cubicBezTo>
                      <a:pt x="18561" y="21315"/>
                      <a:pt x="18558" y="21270"/>
                      <a:pt x="18555" y="21225"/>
                    </a:cubicBezTo>
                    <a:cubicBezTo>
                      <a:pt x="18558" y="21225"/>
                      <a:pt x="18561" y="21225"/>
                      <a:pt x="18564" y="21225"/>
                    </a:cubicBezTo>
                    <a:cubicBezTo>
                      <a:pt x="18561" y="21195"/>
                      <a:pt x="18558" y="21150"/>
                      <a:pt x="18555" y="21105"/>
                    </a:cubicBezTo>
                    <a:cubicBezTo>
                      <a:pt x="18558" y="21105"/>
                      <a:pt x="18561" y="21105"/>
                      <a:pt x="18564" y="21105"/>
                    </a:cubicBezTo>
                    <a:cubicBezTo>
                      <a:pt x="18561" y="21060"/>
                      <a:pt x="18558" y="21030"/>
                      <a:pt x="18555" y="20985"/>
                    </a:cubicBezTo>
                    <a:cubicBezTo>
                      <a:pt x="18558" y="20985"/>
                      <a:pt x="18561" y="20985"/>
                      <a:pt x="18564" y="20985"/>
                    </a:cubicBezTo>
                    <a:cubicBezTo>
                      <a:pt x="18561" y="20940"/>
                      <a:pt x="18558" y="20895"/>
                      <a:pt x="18555" y="20850"/>
                    </a:cubicBezTo>
                    <a:cubicBezTo>
                      <a:pt x="18558" y="20850"/>
                      <a:pt x="18561" y="20850"/>
                      <a:pt x="18564" y="20850"/>
                    </a:cubicBezTo>
                    <a:cubicBezTo>
                      <a:pt x="18561" y="20805"/>
                      <a:pt x="18558" y="20775"/>
                      <a:pt x="18555" y="20730"/>
                    </a:cubicBezTo>
                    <a:cubicBezTo>
                      <a:pt x="18558" y="20730"/>
                      <a:pt x="18561" y="20730"/>
                      <a:pt x="18564" y="20730"/>
                    </a:cubicBezTo>
                    <a:cubicBezTo>
                      <a:pt x="18476" y="19470"/>
                      <a:pt x="18391" y="18255"/>
                      <a:pt x="18308" y="17055"/>
                    </a:cubicBezTo>
                    <a:cubicBezTo>
                      <a:pt x="18349" y="17055"/>
                      <a:pt x="18389" y="17055"/>
                      <a:pt x="18429" y="17055"/>
                    </a:cubicBezTo>
                    <a:cubicBezTo>
                      <a:pt x="18430" y="17070"/>
                      <a:pt x="18431" y="17085"/>
                      <a:pt x="18432" y="17100"/>
                    </a:cubicBezTo>
                    <a:cubicBezTo>
                      <a:pt x="18429" y="17100"/>
                      <a:pt x="18426" y="17100"/>
                      <a:pt x="18423" y="17100"/>
                    </a:cubicBezTo>
                    <a:cubicBezTo>
                      <a:pt x="18426" y="17145"/>
                      <a:pt x="18429" y="17190"/>
                      <a:pt x="18432" y="17235"/>
                    </a:cubicBezTo>
                    <a:cubicBezTo>
                      <a:pt x="18429" y="17235"/>
                      <a:pt x="18426" y="17235"/>
                      <a:pt x="18423" y="17235"/>
                    </a:cubicBezTo>
                    <a:cubicBezTo>
                      <a:pt x="18426" y="17265"/>
                      <a:pt x="18429" y="17310"/>
                      <a:pt x="18432" y="17355"/>
                    </a:cubicBezTo>
                    <a:cubicBezTo>
                      <a:pt x="18429" y="17355"/>
                      <a:pt x="18426" y="17355"/>
                      <a:pt x="18423" y="17355"/>
                    </a:cubicBezTo>
                    <a:cubicBezTo>
                      <a:pt x="18426" y="17400"/>
                      <a:pt x="18429" y="17445"/>
                      <a:pt x="18432" y="17475"/>
                    </a:cubicBezTo>
                    <a:cubicBezTo>
                      <a:pt x="18429" y="17475"/>
                      <a:pt x="18426" y="17475"/>
                      <a:pt x="18423" y="17475"/>
                    </a:cubicBezTo>
                    <a:cubicBezTo>
                      <a:pt x="18464" y="18060"/>
                      <a:pt x="18506" y="18645"/>
                      <a:pt x="18548" y="19230"/>
                    </a:cubicBezTo>
                    <a:cubicBezTo>
                      <a:pt x="18560" y="19230"/>
                      <a:pt x="18572" y="19230"/>
                      <a:pt x="18584" y="19230"/>
                    </a:cubicBezTo>
                    <a:cubicBezTo>
                      <a:pt x="18585" y="19260"/>
                      <a:pt x="18587" y="19290"/>
                      <a:pt x="18589" y="19320"/>
                    </a:cubicBezTo>
                    <a:cubicBezTo>
                      <a:pt x="18586" y="19320"/>
                      <a:pt x="18584" y="19320"/>
                      <a:pt x="18581" y="19320"/>
                    </a:cubicBezTo>
                    <a:cubicBezTo>
                      <a:pt x="18584" y="19365"/>
                      <a:pt x="18586" y="19395"/>
                      <a:pt x="18589" y="19440"/>
                    </a:cubicBezTo>
                    <a:cubicBezTo>
                      <a:pt x="18586" y="19440"/>
                      <a:pt x="18584" y="19440"/>
                      <a:pt x="18581" y="19440"/>
                    </a:cubicBezTo>
                    <a:cubicBezTo>
                      <a:pt x="18584" y="19485"/>
                      <a:pt x="18586" y="19530"/>
                      <a:pt x="18589" y="19575"/>
                    </a:cubicBezTo>
                    <a:cubicBezTo>
                      <a:pt x="18586" y="19575"/>
                      <a:pt x="18584" y="19575"/>
                      <a:pt x="18581" y="19575"/>
                    </a:cubicBezTo>
                    <a:cubicBezTo>
                      <a:pt x="18584" y="19605"/>
                      <a:pt x="18586" y="19650"/>
                      <a:pt x="18589" y="19695"/>
                    </a:cubicBezTo>
                    <a:cubicBezTo>
                      <a:pt x="18586" y="19695"/>
                      <a:pt x="18584" y="19695"/>
                      <a:pt x="18581" y="19695"/>
                    </a:cubicBezTo>
                    <a:cubicBezTo>
                      <a:pt x="18626" y="20325"/>
                      <a:pt x="18670" y="20955"/>
                      <a:pt x="18717" y="21600"/>
                    </a:cubicBezTo>
                    <a:cubicBezTo>
                      <a:pt x="19165" y="21600"/>
                      <a:pt x="19613" y="21600"/>
                      <a:pt x="20063" y="21600"/>
                    </a:cubicBezTo>
                    <a:cubicBezTo>
                      <a:pt x="20059" y="21570"/>
                      <a:pt x="20055" y="21525"/>
                      <a:pt x="20052" y="21480"/>
                    </a:cubicBezTo>
                    <a:cubicBezTo>
                      <a:pt x="20055" y="21480"/>
                      <a:pt x="20059" y="21480"/>
                      <a:pt x="20063" y="21480"/>
                    </a:cubicBezTo>
                    <a:cubicBezTo>
                      <a:pt x="20059" y="21435"/>
                      <a:pt x="20055" y="21390"/>
                      <a:pt x="20052" y="21360"/>
                    </a:cubicBezTo>
                    <a:cubicBezTo>
                      <a:pt x="20055" y="21360"/>
                      <a:pt x="20059" y="21360"/>
                      <a:pt x="20063" y="21360"/>
                    </a:cubicBezTo>
                    <a:cubicBezTo>
                      <a:pt x="20059" y="21315"/>
                      <a:pt x="20055" y="21270"/>
                      <a:pt x="20052" y="21225"/>
                    </a:cubicBezTo>
                    <a:cubicBezTo>
                      <a:pt x="20055" y="21225"/>
                      <a:pt x="20059" y="21225"/>
                      <a:pt x="20063" y="21225"/>
                    </a:cubicBezTo>
                    <a:cubicBezTo>
                      <a:pt x="20059" y="21195"/>
                      <a:pt x="20055" y="21150"/>
                      <a:pt x="20052" y="21105"/>
                    </a:cubicBezTo>
                    <a:cubicBezTo>
                      <a:pt x="20055" y="21105"/>
                      <a:pt x="20059" y="21105"/>
                      <a:pt x="20063" y="21105"/>
                    </a:cubicBezTo>
                    <a:cubicBezTo>
                      <a:pt x="20059" y="21060"/>
                      <a:pt x="20055" y="21015"/>
                      <a:pt x="20052" y="20985"/>
                    </a:cubicBezTo>
                    <a:cubicBezTo>
                      <a:pt x="20055" y="20985"/>
                      <a:pt x="20059" y="20985"/>
                      <a:pt x="20063" y="20985"/>
                    </a:cubicBezTo>
                    <a:cubicBezTo>
                      <a:pt x="20059" y="20940"/>
                      <a:pt x="20055" y="20895"/>
                      <a:pt x="20052" y="20850"/>
                    </a:cubicBezTo>
                    <a:cubicBezTo>
                      <a:pt x="20055" y="20850"/>
                      <a:pt x="20059" y="20850"/>
                      <a:pt x="20063" y="20850"/>
                    </a:cubicBezTo>
                    <a:cubicBezTo>
                      <a:pt x="20059" y="20805"/>
                      <a:pt x="20055" y="20775"/>
                      <a:pt x="20052" y="20730"/>
                    </a:cubicBezTo>
                    <a:cubicBezTo>
                      <a:pt x="20055" y="20730"/>
                      <a:pt x="20059" y="20730"/>
                      <a:pt x="20063" y="20730"/>
                    </a:cubicBezTo>
                    <a:cubicBezTo>
                      <a:pt x="20009" y="20085"/>
                      <a:pt x="19956" y="19455"/>
                      <a:pt x="19903" y="18810"/>
                    </a:cubicBezTo>
                    <a:cubicBezTo>
                      <a:pt x="19890" y="18810"/>
                      <a:pt x="19876" y="18810"/>
                      <a:pt x="19862" y="18810"/>
                    </a:cubicBezTo>
                    <a:cubicBezTo>
                      <a:pt x="19859" y="18795"/>
                      <a:pt x="19858" y="18765"/>
                      <a:pt x="19855" y="18735"/>
                    </a:cubicBezTo>
                    <a:cubicBezTo>
                      <a:pt x="19859" y="18735"/>
                      <a:pt x="19861" y="18735"/>
                      <a:pt x="19865" y="18735"/>
                    </a:cubicBezTo>
                    <a:cubicBezTo>
                      <a:pt x="19861" y="18690"/>
                      <a:pt x="19859" y="18645"/>
                      <a:pt x="19855" y="18600"/>
                    </a:cubicBezTo>
                    <a:cubicBezTo>
                      <a:pt x="19859" y="18600"/>
                      <a:pt x="19861" y="18600"/>
                      <a:pt x="19865" y="18600"/>
                    </a:cubicBezTo>
                    <a:cubicBezTo>
                      <a:pt x="19861" y="18570"/>
                      <a:pt x="19859" y="18525"/>
                      <a:pt x="19855" y="18480"/>
                    </a:cubicBezTo>
                    <a:cubicBezTo>
                      <a:pt x="19859" y="18480"/>
                      <a:pt x="19861" y="18480"/>
                      <a:pt x="19865" y="18480"/>
                    </a:cubicBezTo>
                    <a:cubicBezTo>
                      <a:pt x="19861" y="18435"/>
                      <a:pt x="19859" y="18405"/>
                      <a:pt x="19855" y="18360"/>
                    </a:cubicBezTo>
                    <a:cubicBezTo>
                      <a:pt x="19859" y="18360"/>
                      <a:pt x="19861" y="18360"/>
                      <a:pt x="19865" y="18360"/>
                    </a:cubicBezTo>
                    <a:cubicBezTo>
                      <a:pt x="19828" y="17925"/>
                      <a:pt x="19793" y="17490"/>
                      <a:pt x="19757" y="17055"/>
                    </a:cubicBezTo>
                    <a:cubicBezTo>
                      <a:pt x="19808" y="17055"/>
                      <a:pt x="19859" y="17055"/>
                      <a:pt x="19910" y="17055"/>
                    </a:cubicBezTo>
                    <a:cubicBezTo>
                      <a:pt x="19911" y="17070"/>
                      <a:pt x="19913" y="17085"/>
                      <a:pt x="19914" y="17100"/>
                    </a:cubicBezTo>
                    <a:cubicBezTo>
                      <a:pt x="19910" y="17100"/>
                      <a:pt x="19908" y="17100"/>
                      <a:pt x="19904" y="17100"/>
                    </a:cubicBezTo>
                    <a:cubicBezTo>
                      <a:pt x="19907" y="17145"/>
                      <a:pt x="19911" y="17190"/>
                      <a:pt x="19914" y="17235"/>
                    </a:cubicBezTo>
                    <a:cubicBezTo>
                      <a:pt x="19910" y="17235"/>
                      <a:pt x="19908" y="17235"/>
                      <a:pt x="19904" y="17235"/>
                    </a:cubicBezTo>
                    <a:cubicBezTo>
                      <a:pt x="19907" y="17265"/>
                      <a:pt x="19911" y="17310"/>
                      <a:pt x="19914" y="17355"/>
                    </a:cubicBezTo>
                    <a:cubicBezTo>
                      <a:pt x="19910" y="17355"/>
                      <a:pt x="19908" y="17355"/>
                      <a:pt x="19904" y="17355"/>
                    </a:cubicBezTo>
                    <a:cubicBezTo>
                      <a:pt x="19907" y="17385"/>
                      <a:pt x="19911" y="17445"/>
                      <a:pt x="19914" y="17475"/>
                    </a:cubicBezTo>
                    <a:cubicBezTo>
                      <a:pt x="19910" y="17475"/>
                      <a:pt x="19908" y="17475"/>
                      <a:pt x="19904" y="17475"/>
                    </a:cubicBezTo>
                    <a:cubicBezTo>
                      <a:pt x="20018" y="18825"/>
                      <a:pt x="20135" y="20190"/>
                      <a:pt x="20254" y="21600"/>
                    </a:cubicBezTo>
                    <a:cubicBezTo>
                      <a:pt x="20702" y="21600"/>
                      <a:pt x="21152" y="21600"/>
                      <a:pt x="21600" y="21600"/>
                    </a:cubicBezTo>
                    <a:cubicBezTo>
                      <a:pt x="21596" y="21570"/>
                      <a:pt x="21592" y="21525"/>
                      <a:pt x="21588" y="21480"/>
                    </a:cubicBezTo>
                    <a:cubicBezTo>
                      <a:pt x="21592" y="21480"/>
                      <a:pt x="21596" y="21480"/>
                      <a:pt x="21600" y="21480"/>
                    </a:cubicBezTo>
                    <a:cubicBezTo>
                      <a:pt x="21596" y="21435"/>
                      <a:pt x="21592" y="21405"/>
                      <a:pt x="21588" y="21360"/>
                    </a:cubicBezTo>
                    <a:cubicBezTo>
                      <a:pt x="21592" y="21360"/>
                      <a:pt x="21596" y="21360"/>
                      <a:pt x="21600" y="21360"/>
                    </a:cubicBezTo>
                    <a:cubicBezTo>
                      <a:pt x="21596" y="21315"/>
                      <a:pt x="21592" y="21270"/>
                      <a:pt x="21588" y="21225"/>
                    </a:cubicBezTo>
                    <a:cubicBezTo>
                      <a:pt x="21592" y="21225"/>
                      <a:pt x="21596" y="21225"/>
                      <a:pt x="21600" y="21225"/>
                    </a:cubicBezTo>
                    <a:cubicBezTo>
                      <a:pt x="21596" y="21195"/>
                      <a:pt x="21592" y="21150"/>
                      <a:pt x="21588" y="21105"/>
                    </a:cubicBezTo>
                    <a:cubicBezTo>
                      <a:pt x="21592" y="21105"/>
                      <a:pt x="21596" y="21105"/>
                      <a:pt x="21600" y="21105"/>
                    </a:cubicBezTo>
                    <a:cubicBezTo>
                      <a:pt x="21596" y="21060"/>
                      <a:pt x="21592" y="21030"/>
                      <a:pt x="21588" y="20985"/>
                    </a:cubicBezTo>
                    <a:cubicBezTo>
                      <a:pt x="21592" y="20985"/>
                      <a:pt x="21596" y="20985"/>
                      <a:pt x="21600" y="20985"/>
                    </a:cubicBezTo>
                    <a:cubicBezTo>
                      <a:pt x="21596" y="20940"/>
                      <a:pt x="21592" y="20895"/>
                      <a:pt x="21588" y="20850"/>
                    </a:cubicBezTo>
                    <a:cubicBezTo>
                      <a:pt x="21592" y="20850"/>
                      <a:pt x="21596" y="20850"/>
                      <a:pt x="21600" y="20850"/>
                    </a:cubicBezTo>
                    <a:cubicBezTo>
                      <a:pt x="21596" y="20805"/>
                      <a:pt x="21592" y="20775"/>
                      <a:pt x="21588" y="20730"/>
                    </a:cubicBezTo>
                    <a:close/>
                    <a:moveTo>
                      <a:pt x="18015" y="16605"/>
                    </a:moveTo>
                    <a:cubicBezTo>
                      <a:pt x="17975" y="16605"/>
                      <a:pt x="17934" y="16605"/>
                      <a:pt x="17894" y="16605"/>
                    </a:cubicBezTo>
                    <a:cubicBezTo>
                      <a:pt x="17893" y="16590"/>
                      <a:pt x="17892" y="16575"/>
                      <a:pt x="17891" y="16560"/>
                    </a:cubicBezTo>
                    <a:cubicBezTo>
                      <a:pt x="17894" y="16560"/>
                      <a:pt x="17897" y="16560"/>
                      <a:pt x="17899" y="16560"/>
                    </a:cubicBezTo>
                    <a:cubicBezTo>
                      <a:pt x="17897" y="16515"/>
                      <a:pt x="17894" y="16470"/>
                      <a:pt x="17891" y="16425"/>
                    </a:cubicBezTo>
                    <a:cubicBezTo>
                      <a:pt x="17894" y="16425"/>
                      <a:pt x="17897" y="16425"/>
                      <a:pt x="17899" y="16425"/>
                    </a:cubicBezTo>
                    <a:cubicBezTo>
                      <a:pt x="17897" y="16380"/>
                      <a:pt x="17894" y="16350"/>
                      <a:pt x="17891" y="16305"/>
                    </a:cubicBezTo>
                    <a:cubicBezTo>
                      <a:pt x="17894" y="16305"/>
                      <a:pt x="17897" y="16305"/>
                      <a:pt x="17899" y="16305"/>
                    </a:cubicBezTo>
                    <a:cubicBezTo>
                      <a:pt x="17897" y="16260"/>
                      <a:pt x="17894" y="16215"/>
                      <a:pt x="17891" y="16185"/>
                    </a:cubicBezTo>
                    <a:cubicBezTo>
                      <a:pt x="17894" y="16185"/>
                      <a:pt x="17897" y="16185"/>
                      <a:pt x="17899" y="16185"/>
                    </a:cubicBezTo>
                    <a:cubicBezTo>
                      <a:pt x="17825" y="15060"/>
                      <a:pt x="17754" y="13980"/>
                      <a:pt x="17682" y="12915"/>
                    </a:cubicBezTo>
                    <a:cubicBezTo>
                      <a:pt x="17718" y="12915"/>
                      <a:pt x="17754" y="12915"/>
                      <a:pt x="17790" y="12915"/>
                    </a:cubicBezTo>
                    <a:cubicBezTo>
                      <a:pt x="17793" y="12945"/>
                      <a:pt x="17795" y="12975"/>
                      <a:pt x="17796" y="13005"/>
                    </a:cubicBezTo>
                    <a:cubicBezTo>
                      <a:pt x="17794" y="13005"/>
                      <a:pt x="17791" y="13005"/>
                      <a:pt x="17788" y="13005"/>
                    </a:cubicBezTo>
                    <a:cubicBezTo>
                      <a:pt x="17791" y="13035"/>
                      <a:pt x="17794" y="13080"/>
                      <a:pt x="17796" y="13125"/>
                    </a:cubicBezTo>
                    <a:cubicBezTo>
                      <a:pt x="17794" y="13125"/>
                      <a:pt x="17791" y="13125"/>
                      <a:pt x="17788" y="13125"/>
                    </a:cubicBezTo>
                    <a:cubicBezTo>
                      <a:pt x="17791" y="13170"/>
                      <a:pt x="17794" y="13215"/>
                      <a:pt x="17796" y="13245"/>
                    </a:cubicBezTo>
                    <a:cubicBezTo>
                      <a:pt x="17794" y="13245"/>
                      <a:pt x="17791" y="13245"/>
                      <a:pt x="17788" y="13245"/>
                    </a:cubicBezTo>
                    <a:cubicBezTo>
                      <a:pt x="17861" y="14340"/>
                      <a:pt x="17938" y="15465"/>
                      <a:pt x="18015" y="16605"/>
                    </a:cubicBezTo>
                    <a:close/>
                    <a:moveTo>
                      <a:pt x="16583" y="16605"/>
                    </a:moveTo>
                    <a:cubicBezTo>
                      <a:pt x="16542" y="16605"/>
                      <a:pt x="16500" y="16605"/>
                      <a:pt x="16458" y="16605"/>
                    </a:cubicBezTo>
                    <a:cubicBezTo>
                      <a:pt x="16457" y="16590"/>
                      <a:pt x="16456" y="16575"/>
                      <a:pt x="16455" y="16560"/>
                    </a:cubicBezTo>
                    <a:cubicBezTo>
                      <a:pt x="16458" y="16560"/>
                      <a:pt x="16459" y="16560"/>
                      <a:pt x="16462" y="16560"/>
                    </a:cubicBezTo>
                    <a:cubicBezTo>
                      <a:pt x="16459" y="16515"/>
                      <a:pt x="16458" y="16470"/>
                      <a:pt x="16455" y="16425"/>
                    </a:cubicBezTo>
                    <a:cubicBezTo>
                      <a:pt x="16458" y="16425"/>
                      <a:pt x="16459" y="16425"/>
                      <a:pt x="16462" y="16425"/>
                    </a:cubicBezTo>
                    <a:cubicBezTo>
                      <a:pt x="16459" y="16380"/>
                      <a:pt x="16458" y="16350"/>
                      <a:pt x="16455" y="16305"/>
                    </a:cubicBezTo>
                    <a:cubicBezTo>
                      <a:pt x="16458" y="16305"/>
                      <a:pt x="16459" y="16305"/>
                      <a:pt x="16462" y="16305"/>
                    </a:cubicBezTo>
                    <a:cubicBezTo>
                      <a:pt x="16459" y="16260"/>
                      <a:pt x="16458" y="16215"/>
                      <a:pt x="16455" y="16185"/>
                    </a:cubicBezTo>
                    <a:cubicBezTo>
                      <a:pt x="16458" y="16185"/>
                      <a:pt x="16459" y="16185"/>
                      <a:pt x="16462" y="16185"/>
                    </a:cubicBezTo>
                    <a:cubicBezTo>
                      <a:pt x="16403" y="15075"/>
                      <a:pt x="16346" y="13980"/>
                      <a:pt x="16289" y="12915"/>
                    </a:cubicBezTo>
                    <a:cubicBezTo>
                      <a:pt x="16327" y="12915"/>
                      <a:pt x="16366" y="12915"/>
                      <a:pt x="16404" y="12915"/>
                    </a:cubicBezTo>
                    <a:cubicBezTo>
                      <a:pt x="16405" y="12945"/>
                      <a:pt x="16407" y="12975"/>
                      <a:pt x="16408" y="13005"/>
                    </a:cubicBezTo>
                    <a:cubicBezTo>
                      <a:pt x="16406" y="13005"/>
                      <a:pt x="16404" y="13005"/>
                      <a:pt x="16401" y="13005"/>
                    </a:cubicBezTo>
                    <a:cubicBezTo>
                      <a:pt x="16404" y="13035"/>
                      <a:pt x="16406" y="13080"/>
                      <a:pt x="16408" y="13125"/>
                    </a:cubicBezTo>
                    <a:cubicBezTo>
                      <a:pt x="16406" y="13125"/>
                      <a:pt x="16404" y="13125"/>
                      <a:pt x="16401" y="13125"/>
                    </a:cubicBezTo>
                    <a:cubicBezTo>
                      <a:pt x="16404" y="13170"/>
                      <a:pt x="16406" y="13215"/>
                      <a:pt x="16408" y="13245"/>
                    </a:cubicBezTo>
                    <a:cubicBezTo>
                      <a:pt x="16406" y="13245"/>
                      <a:pt x="16404" y="13245"/>
                      <a:pt x="16401" y="13245"/>
                    </a:cubicBezTo>
                    <a:cubicBezTo>
                      <a:pt x="16460" y="14340"/>
                      <a:pt x="16521" y="15465"/>
                      <a:pt x="16583" y="16605"/>
                    </a:cubicBezTo>
                    <a:close/>
                    <a:moveTo>
                      <a:pt x="15152" y="16605"/>
                    </a:moveTo>
                    <a:cubicBezTo>
                      <a:pt x="15109" y="16605"/>
                      <a:pt x="15065" y="16605"/>
                      <a:pt x="15021" y="16605"/>
                    </a:cubicBezTo>
                    <a:cubicBezTo>
                      <a:pt x="15021" y="16590"/>
                      <a:pt x="15021" y="16575"/>
                      <a:pt x="15020" y="16560"/>
                    </a:cubicBezTo>
                    <a:cubicBezTo>
                      <a:pt x="15021" y="16560"/>
                      <a:pt x="15023" y="16560"/>
                      <a:pt x="15024" y="16560"/>
                    </a:cubicBezTo>
                    <a:cubicBezTo>
                      <a:pt x="15023" y="16515"/>
                      <a:pt x="15021" y="16470"/>
                      <a:pt x="15020" y="16425"/>
                    </a:cubicBezTo>
                    <a:cubicBezTo>
                      <a:pt x="15021" y="16425"/>
                      <a:pt x="15023" y="16425"/>
                      <a:pt x="15024" y="16425"/>
                    </a:cubicBezTo>
                    <a:cubicBezTo>
                      <a:pt x="15023" y="16380"/>
                      <a:pt x="15021" y="16350"/>
                      <a:pt x="15020" y="16305"/>
                    </a:cubicBezTo>
                    <a:cubicBezTo>
                      <a:pt x="15021" y="16305"/>
                      <a:pt x="15023" y="16305"/>
                      <a:pt x="15024" y="16305"/>
                    </a:cubicBezTo>
                    <a:cubicBezTo>
                      <a:pt x="15023" y="16260"/>
                      <a:pt x="15021" y="16215"/>
                      <a:pt x="15020" y="16185"/>
                    </a:cubicBezTo>
                    <a:cubicBezTo>
                      <a:pt x="15021" y="16185"/>
                      <a:pt x="15023" y="16185"/>
                      <a:pt x="15024" y="16185"/>
                    </a:cubicBezTo>
                    <a:cubicBezTo>
                      <a:pt x="14980" y="15075"/>
                      <a:pt x="14938" y="13980"/>
                      <a:pt x="14896" y="12915"/>
                    </a:cubicBezTo>
                    <a:cubicBezTo>
                      <a:pt x="14936" y="12915"/>
                      <a:pt x="14976" y="12915"/>
                      <a:pt x="15017" y="12915"/>
                    </a:cubicBezTo>
                    <a:cubicBezTo>
                      <a:pt x="15018" y="12945"/>
                      <a:pt x="15020" y="12975"/>
                      <a:pt x="15021" y="13005"/>
                    </a:cubicBezTo>
                    <a:cubicBezTo>
                      <a:pt x="15019" y="13005"/>
                      <a:pt x="15017" y="13005"/>
                      <a:pt x="15015" y="13005"/>
                    </a:cubicBezTo>
                    <a:cubicBezTo>
                      <a:pt x="15017" y="13035"/>
                      <a:pt x="15019" y="13080"/>
                      <a:pt x="15021" y="13125"/>
                    </a:cubicBezTo>
                    <a:cubicBezTo>
                      <a:pt x="15019" y="13125"/>
                      <a:pt x="15017" y="13125"/>
                      <a:pt x="15015" y="13125"/>
                    </a:cubicBezTo>
                    <a:cubicBezTo>
                      <a:pt x="15017" y="13170"/>
                      <a:pt x="15019" y="13215"/>
                      <a:pt x="15021" y="13245"/>
                    </a:cubicBezTo>
                    <a:cubicBezTo>
                      <a:pt x="15019" y="13245"/>
                      <a:pt x="15017" y="13245"/>
                      <a:pt x="15015" y="13245"/>
                    </a:cubicBezTo>
                    <a:cubicBezTo>
                      <a:pt x="15060" y="14340"/>
                      <a:pt x="15105" y="15465"/>
                      <a:pt x="15152" y="16605"/>
                    </a:cubicBezTo>
                    <a:close/>
                    <a:moveTo>
                      <a:pt x="5164" y="13245"/>
                    </a:moveTo>
                    <a:cubicBezTo>
                      <a:pt x="5166" y="13215"/>
                      <a:pt x="5169" y="13170"/>
                      <a:pt x="5171" y="13125"/>
                    </a:cubicBezTo>
                    <a:cubicBezTo>
                      <a:pt x="5168" y="13125"/>
                      <a:pt x="5166" y="13125"/>
                      <a:pt x="5164" y="13125"/>
                    </a:cubicBezTo>
                    <a:cubicBezTo>
                      <a:pt x="5166" y="13080"/>
                      <a:pt x="5169" y="13035"/>
                      <a:pt x="5171" y="13005"/>
                    </a:cubicBezTo>
                    <a:cubicBezTo>
                      <a:pt x="5168" y="13005"/>
                      <a:pt x="5166" y="13005"/>
                      <a:pt x="5164" y="13005"/>
                    </a:cubicBezTo>
                    <a:cubicBezTo>
                      <a:pt x="5165" y="12975"/>
                      <a:pt x="5167" y="12945"/>
                      <a:pt x="5169" y="12915"/>
                    </a:cubicBezTo>
                    <a:cubicBezTo>
                      <a:pt x="5207" y="12915"/>
                      <a:pt x="5245" y="12915"/>
                      <a:pt x="5283" y="12915"/>
                    </a:cubicBezTo>
                    <a:cubicBezTo>
                      <a:pt x="5226" y="13980"/>
                      <a:pt x="5169" y="15060"/>
                      <a:pt x="5110" y="16185"/>
                    </a:cubicBezTo>
                    <a:cubicBezTo>
                      <a:pt x="5111" y="16185"/>
                      <a:pt x="5114" y="16185"/>
                      <a:pt x="5116" y="16185"/>
                    </a:cubicBezTo>
                    <a:cubicBezTo>
                      <a:pt x="5114" y="16215"/>
                      <a:pt x="5111" y="16260"/>
                      <a:pt x="5110" y="16305"/>
                    </a:cubicBezTo>
                    <a:cubicBezTo>
                      <a:pt x="5111" y="16305"/>
                      <a:pt x="5114" y="16305"/>
                      <a:pt x="5116" y="16305"/>
                    </a:cubicBezTo>
                    <a:cubicBezTo>
                      <a:pt x="5114" y="16350"/>
                      <a:pt x="5111" y="16380"/>
                      <a:pt x="5110" y="16425"/>
                    </a:cubicBezTo>
                    <a:cubicBezTo>
                      <a:pt x="5111" y="16425"/>
                      <a:pt x="5114" y="16425"/>
                      <a:pt x="5116" y="16425"/>
                    </a:cubicBezTo>
                    <a:cubicBezTo>
                      <a:pt x="5114" y="16470"/>
                      <a:pt x="5111" y="16515"/>
                      <a:pt x="5110" y="16560"/>
                    </a:cubicBezTo>
                    <a:cubicBezTo>
                      <a:pt x="5111" y="16560"/>
                      <a:pt x="5114" y="16560"/>
                      <a:pt x="5116" y="16560"/>
                    </a:cubicBezTo>
                    <a:cubicBezTo>
                      <a:pt x="5115" y="16575"/>
                      <a:pt x="5114" y="16590"/>
                      <a:pt x="5113" y="16605"/>
                    </a:cubicBezTo>
                    <a:cubicBezTo>
                      <a:pt x="5071" y="16605"/>
                      <a:pt x="5029" y="16605"/>
                      <a:pt x="4987" y="16605"/>
                    </a:cubicBezTo>
                    <a:cubicBezTo>
                      <a:pt x="5049" y="15465"/>
                      <a:pt x="5111" y="14340"/>
                      <a:pt x="5171" y="13245"/>
                    </a:cubicBezTo>
                    <a:cubicBezTo>
                      <a:pt x="5168" y="13245"/>
                      <a:pt x="5166" y="13245"/>
                      <a:pt x="5164" y="13245"/>
                    </a:cubicBezTo>
                    <a:close/>
                    <a:moveTo>
                      <a:pt x="3788" y="13245"/>
                    </a:moveTo>
                    <a:cubicBezTo>
                      <a:pt x="3791" y="13215"/>
                      <a:pt x="3794" y="13170"/>
                      <a:pt x="3796" y="13125"/>
                    </a:cubicBezTo>
                    <a:cubicBezTo>
                      <a:pt x="3794" y="13125"/>
                      <a:pt x="3791" y="13125"/>
                      <a:pt x="3788" y="13125"/>
                    </a:cubicBezTo>
                    <a:cubicBezTo>
                      <a:pt x="3791" y="13080"/>
                      <a:pt x="3794" y="13035"/>
                      <a:pt x="3796" y="13005"/>
                    </a:cubicBezTo>
                    <a:cubicBezTo>
                      <a:pt x="3794" y="13005"/>
                      <a:pt x="3791" y="13005"/>
                      <a:pt x="3788" y="13005"/>
                    </a:cubicBezTo>
                    <a:cubicBezTo>
                      <a:pt x="3790" y="12975"/>
                      <a:pt x="3792" y="12945"/>
                      <a:pt x="3794" y="12915"/>
                    </a:cubicBezTo>
                    <a:cubicBezTo>
                      <a:pt x="3826" y="12915"/>
                      <a:pt x="3857" y="12915"/>
                      <a:pt x="3889" y="12915"/>
                    </a:cubicBezTo>
                    <a:cubicBezTo>
                      <a:pt x="3818" y="13980"/>
                      <a:pt x="3746" y="15075"/>
                      <a:pt x="3672" y="16185"/>
                    </a:cubicBezTo>
                    <a:cubicBezTo>
                      <a:pt x="3674" y="16185"/>
                      <a:pt x="3677" y="16185"/>
                      <a:pt x="3680" y="16185"/>
                    </a:cubicBezTo>
                    <a:cubicBezTo>
                      <a:pt x="3677" y="16215"/>
                      <a:pt x="3674" y="16260"/>
                      <a:pt x="3672" y="16305"/>
                    </a:cubicBezTo>
                    <a:cubicBezTo>
                      <a:pt x="3674" y="16305"/>
                      <a:pt x="3677" y="16305"/>
                      <a:pt x="3680" y="16305"/>
                    </a:cubicBezTo>
                    <a:cubicBezTo>
                      <a:pt x="3677" y="16350"/>
                      <a:pt x="3674" y="16380"/>
                      <a:pt x="3672" y="16425"/>
                    </a:cubicBezTo>
                    <a:cubicBezTo>
                      <a:pt x="3674" y="16425"/>
                      <a:pt x="3677" y="16425"/>
                      <a:pt x="3680" y="16425"/>
                    </a:cubicBezTo>
                    <a:cubicBezTo>
                      <a:pt x="3677" y="16470"/>
                      <a:pt x="3674" y="16515"/>
                      <a:pt x="3672" y="16560"/>
                    </a:cubicBezTo>
                    <a:cubicBezTo>
                      <a:pt x="3674" y="16560"/>
                      <a:pt x="3677" y="16560"/>
                      <a:pt x="3680" y="16560"/>
                    </a:cubicBezTo>
                    <a:cubicBezTo>
                      <a:pt x="3679" y="16575"/>
                      <a:pt x="3678" y="16590"/>
                      <a:pt x="3677" y="16605"/>
                    </a:cubicBezTo>
                    <a:cubicBezTo>
                      <a:pt x="3641" y="16605"/>
                      <a:pt x="3605" y="16605"/>
                      <a:pt x="3569" y="16605"/>
                    </a:cubicBezTo>
                    <a:cubicBezTo>
                      <a:pt x="3647" y="15465"/>
                      <a:pt x="3723" y="14340"/>
                      <a:pt x="3796" y="13245"/>
                    </a:cubicBezTo>
                    <a:cubicBezTo>
                      <a:pt x="3794" y="13245"/>
                      <a:pt x="3791" y="13245"/>
                      <a:pt x="3788" y="13245"/>
                    </a:cubicBezTo>
                    <a:close/>
                    <a:moveTo>
                      <a:pt x="3343" y="9390"/>
                    </a:moveTo>
                    <a:cubicBezTo>
                      <a:pt x="3345" y="9360"/>
                      <a:pt x="3349" y="9315"/>
                      <a:pt x="3352" y="9270"/>
                    </a:cubicBezTo>
                    <a:cubicBezTo>
                      <a:pt x="3349" y="9270"/>
                      <a:pt x="3346" y="9270"/>
                      <a:pt x="3343" y="9270"/>
                    </a:cubicBezTo>
                    <a:cubicBezTo>
                      <a:pt x="3345" y="9225"/>
                      <a:pt x="3349" y="9195"/>
                      <a:pt x="3352" y="9150"/>
                    </a:cubicBezTo>
                    <a:cubicBezTo>
                      <a:pt x="3349" y="9150"/>
                      <a:pt x="3346" y="9150"/>
                      <a:pt x="3343" y="9150"/>
                    </a:cubicBezTo>
                    <a:cubicBezTo>
                      <a:pt x="3345" y="9120"/>
                      <a:pt x="3347" y="9090"/>
                      <a:pt x="3350" y="9060"/>
                    </a:cubicBezTo>
                    <a:cubicBezTo>
                      <a:pt x="3389" y="9060"/>
                      <a:pt x="3429" y="9060"/>
                      <a:pt x="3468" y="9060"/>
                    </a:cubicBezTo>
                    <a:cubicBezTo>
                      <a:pt x="3396" y="10035"/>
                      <a:pt x="3324" y="11025"/>
                      <a:pt x="3250" y="12045"/>
                    </a:cubicBezTo>
                    <a:cubicBezTo>
                      <a:pt x="3252" y="12045"/>
                      <a:pt x="3255" y="12045"/>
                      <a:pt x="3259" y="12045"/>
                    </a:cubicBezTo>
                    <a:cubicBezTo>
                      <a:pt x="3255" y="12075"/>
                      <a:pt x="3252" y="12120"/>
                      <a:pt x="3250" y="12165"/>
                    </a:cubicBezTo>
                    <a:cubicBezTo>
                      <a:pt x="3252" y="12165"/>
                      <a:pt x="3255" y="12165"/>
                      <a:pt x="3259" y="12165"/>
                    </a:cubicBezTo>
                    <a:cubicBezTo>
                      <a:pt x="3255" y="12210"/>
                      <a:pt x="3252" y="12240"/>
                      <a:pt x="3250" y="12285"/>
                    </a:cubicBezTo>
                    <a:cubicBezTo>
                      <a:pt x="3252" y="12285"/>
                      <a:pt x="3255" y="12285"/>
                      <a:pt x="3259" y="12285"/>
                    </a:cubicBezTo>
                    <a:cubicBezTo>
                      <a:pt x="3256" y="12315"/>
                      <a:pt x="3254" y="12345"/>
                      <a:pt x="3252" y="12375"/>
                    </a:cubicBezTo>
                    <a:cubicBezTo>
                      <a:pt x="3210" y="12375"/>
                      <a:pt x="3169" y="12375"/>
                      <a:pt x="3128" y="12375"/>
                    </a:cubicBezTo>
                    <a:cubicBezTo>
                      <a:pt x="3204" y="11370"/>
                      <a:pt x="3280" y="10365"/>
                      <a:pt x="3352" y="9390"/>
                    </a:cubicBezTo>
                    <a:cubicBezTo>
                      <a:pt x="3349" y="9390"/>
                      <a:pt x="3346" y="9390"/>
                      <a:pt x="3343" y="9390"/>
                    </a:cubicBezTo>
                    <a:close/>
                    <a:moveTo>
                      <a:pt x="3341" y="5790"/>
                    </a:moveTo>
                    <a:cubicBezTo>
                      <a:pt x="3344" y="5745"/>
                      <a:pt x="3348" y="5700"/>
                      <a:pt x="3351" y="5670"/>
                    </a:cubicBezTo>
                    <a:cubicBezTo>
                      <a:pt x="3348" y="5670"/>
                      <a:pt x="3344" y="5670"/>
                      <a:pt x="3341" y="5670"/>
                    </a:cubicBezTo>
                    <a:cubicBezTo>
                      <a:pt x="3344" y="5625"/>
                      <a:pt x="3348" y="5580"/>
                      <a:pt x="3351" y="5535"/>
                    </a:cubicBezTo>
                    <a:cubicBezTo>
                      <a:pt x="3348" y="5535"/>
                      <a:pt x="3344" y="5535"/>
                      <a:pt x="3341" y="5535"/>
                    </a:cubicBezTo>
                    <a:cubicBezTo>
                      <a:pt x="3343" y="5505"/>
                      <a:pt x="3346" y="5475"/>
                      <a:pt x="3348" y="5445"/>
                    </a:cubicBezTo>
                    <a:cubicBezTo>
                      <a:pt x="3379" y="5445"/>
                      <a:pt x="3410" y="5445"/>
                      <a:pt x="3441" y="5445"/>
                    </a:cubicBezTo>
                    <a:cubicBezTo>
                      <a:pt x="3373" y="6345"/>
                      <a:pt x="3303" y="7245"/>
                      <a:pt x="3232" y="8175"/>
                    </a:cubicBezTo>
                    <a:cubicBezTo>
                      <a:pt x="3235" y="8175"/>
                      <a:pt x="3239" y="8175"/>
                      <a:pt x="3241" y="8175"/>
                    </a:cubicBezTo>
                    <a:cubicBezTo>
                      <a:pt x="3239" y="8220"/>
                      <a:pt x="3235" y="8265"/>
                      <a:pt x="3232" y="8310"/>
                    </a:cubicBezTo>
                    <a:cubicBezTo>
                      <a:pt x="3235" y="8310"/>
                      <a:pt x="3239" y="8310"/>
                      <a:pt x="3241" y="8310"/>
                    </a:cubicBezTo>
                    <a:cubicBezTo>
                      <a:pt x="3239" y="8340"/>
                      <a:pt x="3235" y="8385"/>
                      <a:pt x="3232" y="8430"/>
                    </a:cubicBezTo>
                    <a:cubicBezTo>
                      <a:pt x="3235" y="8430"/>
                      <a:pt x="3239" y="8430"/>
                      <a:pt x="3241" y="8430"/>
                    </a:cubicBezTo>
                    <a:cubicBezTo>
                      <a:pt x="3240" y="8460"/>
                      <a:pt x="3237" y="8490"/>
                      <a:pt x="3234" y="8520"/>
                    </a:cubicBezTo>
                    <a:cubicBezTo>
                      <a:pt x="3202" y="8520"/>
                      <a:pt x="3170" y="8520"/>
                      <a:pt x="3138" y="8520"/>
                    </a:cubicBezTo>
                    <a:cubicBezTo>
                      <a:pt x="3210" y="7590"/>
                      <a:pt x="3282" y="6675"/>
                      <a:pt x="3351" y="5790"/>
                    </a:cubicBezTo>
                    <a:cubicBezTo>
                      <a:pt x="3348" y="5790"/>
                      <a:pt x="3344" y="5790"/>
                      <a:pt x="3341" y="5790"/>
                    </a:cubicBezTo>
                    <a:close/>
                    <a:moveTo>
                      <a:pt x="10535" y="4560"/>
                    </a:moveTo>
                    <a:cubicBezTo>
                      <a:pt x="10535" y="4605"/>
                      <a:pt x="10535" y="4650"/>
                      <a:pt x="10534" y="4695"/>
                    </a:cubicBezTo>
                    <a:cubicBezTo>
                      <a:pt x="10535" y="4695"/>
                      <a:pt x="10535" y="4695"/>
                      <a:pt x="10535" y="4695"/>
                    </a:cubicBezTo>
                    <a:cubicBezTo>
                      <a:pt x="10535" y="4740"/>
                      <a:pt x="10535" y="4770"/>
                      <a:pt x="10534" y="4815"/>
                    </a:cubicBezTo>
                    <a:cubicBezTo>
                      <a:pt x="10535" y="4815"/>
                      <a:pt x="10535" y="4815"/>
                      <a:pt x="10535" y="4815"/>
                    </a:cubicBezTo>
                    <a:cubicBezTo>
                      <a:pt x="10535" y="4845"/>
                      <a:pt x="10535" y="4875"/>
                      <a:pt x="10535" y="4905"/>
                    </a:cubicBezTo>
                    <a:cubicBezTo>
                      <a:pt x="10492" y="4905"/>
                      <a:pt x="10450" y="4905"/>
                      <a:pt x="10407" y="4905"/>
                    </a:cubicBezTo>
                    <a:cubicBezTo>
                      <a:pt x="10410" y="4065"/>
                      <a:pt x="10413" y="3225"/>
                      <a:pt x="10417" y="2415"/>
                    </a:cubicBezTo>
                    <a:cubicBezTo>
                      <a:pt x="10417" y="2415"/>
                      <a:pt x="10417" y="2415"/>
                      <a:pt x="10417" y="2415"/>
                    </a:cubicBezTo>
                    <a:cubicBezTo>
                      <a:pt x="10417" y="2370"/>
                      <a:pt x="10417" y="2325"/>
                      <a:pt x="10417" y="2295"/>
                    </a:cubicBezTo>
                    <a:cubicBezTo>
                      <a:pt x="10417" y="2295"/>
                      <a:pt x="10417" y="2295"/>
                      <a:pt x="10417" y="2295"/>
                    </a:cubicBezTo>
                    <a:cubicBezTo>
                      <a:pt x="10417" y="2250"/>
                      <a:pt x="10417" y="2205"/>
                      <a:pt x="10417" y="2160"/>
                    </a:cubicBezTo>
                    <a:cubicBezTo>
                      <a:pt x="10417" y="2160"/>
                      <a:pt x="10417" y="2160"/>
                      <a:pt x="10417" y="2160"/>
                    </a:cubicBezTo>
                    <a:cubicBezTo>
                      <a:pt x="10417" y="2145"/>
                      <a:pt x="10417" y="2115"/>
                      <a:pt x="10417" y="2100"/>
                    </a:cubicBezTo>
                    <a:cubicBezTo>
                      <a:pt x="10459" y="2100"/>
                      <a:pt x="10500" y="2100"/>
                      <a:pt x="10542" y="2100"/>
                    </a:cubicBezTo>
                    <a:cubicBezTo>
                      <a:pt x="10539" y="2910"/>
                      <a:pt x="10537" y="3735"/>
                      <a:pt x="10534" y="4560"/>
                    </a:cubicBezTo>
                    <a:lnTo>
                      <a:pt x="10535" y="4560"/>
                    </a:lnTo>
                    <a:close/>
                    <a:moveTo>
                      <a:pt x="18923" y="5790"/>
                    </a:moveTo>
                    <a:cubicBezTo>
                      <a:pt x="18919" y="5790"/>
                      <a:pt x="18915" y="5790"/>
                      <a:pt x="18912" y="5790"/>
                    </a:cubicBezTo>
                    <a:cubicBezTo>
                      <a:pt x="18987" y="6675"/>
                      <a:pt x="19065" y="7590"/>
                      <a:pt x="19143" y="8520"/>
                    </a:cubicBezTo>
                    <a:cubicBezTo>
                      <a:pt x="19113" y="8520"/>
                      <a:pt x="19082" y="8520"/>
                      <a:pt x="19051" y="8520"/>
                    </a:cubicBezTo>
                    <a:cubicBezTo>
                      <a:pt x="19048" y="8490"/>
                      <a:pt x="19046" y="8460"/>
                      <a:pt x="19043" y="8430"/>
                    </a:cubicBezTo>
                    <a:cubicBezTo>
                      <a:pt x="19047" y="8430"/>
                      <a:pt x="19050" y="8430"/>
                      <a:pt x="19054" y="8430"/>
                    </a:cubicBezTo>
                    <a:cubicBezTo>
                      <a:pt x="19050" y="8385"/>
                      <a:pt x="19047" y="8340"/>
                      <a:pt x="19043" y="8310"/>
                    </a:cubicBezTo>
                    <a:cubicBezTo>
                      <a:pt x="19047" y="8310"/>
                      <a:pt x="19050" y="8310"/>
                      <a:pt x="19054" y="8310"/>
                    </a:cubicBezTo>
                    <a:cubicBezTo>
                      <a:pt x="19050" y="8265"/>
                      <a:pt x="19047" y="8220"/>
                      <a:pt x="19043" y="8175"/>
                    </a:cubicBezTo>
                    <a:cubicBezTo>
                      <a:pt x="19047" y="8175"/>
                      <a:pt x="19050" y="8175"/>
                      <a:pt x="19054" y="8175"/>
                    </a:cubicBezTo>
                    <a:cubicBezTo>
                      <a:pt x="18976" y="7245"/>
                      <a:pt x="18901" y="6345"/>
                      <a:pt x="18826" y="5445"/>
                    </a:cubicBezTo>
                    <a:cubicBezTo>
                      <a:pt x="18855" y="5445"/>
                      <a:pt x="18885" y="5445"/>
                      <a:pt x="18914" y="5445"/>
                    </a:cubicBezTo>
                    <a:cubicBezTo>
                      <a:pt x="18917" y="5475"/>
                      <a:pt x="18920" y="5505"/>
                      <a:pt x="18923" y="5535"/>
                    </a:cubicBezTo>
                    <a:cubicBezTo>
                      <a:pt x="18919" y="5535"/>
                      <a:pt x="18915" y="5535"/>
                      <a:pt x="18912" y="5535"/>
                    </a:cubicBezTo>
                    <a:cubicBezTo>
                      <a:pt x="18915" y="5580"/>
                      <a:pt x="18919" y="5625"/>
                      <a:pt x="18923" y="5670"/>
                    </a:cubicBezTo>
                    <a:cubicBezTo>
                      <a:pt x="18919" y="5670"/>
                      <a:pt x="18915" y="5670"/>
                      <a:pt x="18912" y="5670"/>
                    </a:cubicBezTo>
                    <a:cubicBezTo>
                      <a:pt x="18915" y="5700"/>
                      <a:pt x="18919" y="5745"/>
                      <a:pt x="18923" y="5790"/>
                    </a:cubicBezTo>
                    <a:close/>
                    <a:moveTo>
                      <a:pt x="18195" y="9390"/>
                    </a:moveTo>
                    <a:cubicBezTo>
                      <a:pt x="18192" y="9390"/>
                      <a:pt x="18189" y="9390"/>
                      <a:pt x="18185" y="9390"/>
                    </a:cubicBezTo>
                    <a:cubicBezTo>
                      <a:pt x="18258" y="10365"/>
                      <a:pt x="18332" y="11370"/>
                      <a:pt x="18408" y="12375"/>
                    </a:cubicBezTo>
                    <a:cubicBezTo>
                      <a:pt x="18373" y="12375"/>
                      <a:pt x="18339" y="12375"/>
                      <a:pt x="18304" y="12375"/>
                    </a:cubicBezTo>
                    <a:cubicBezTo>
                      <a:pt x="18302" y="12345"/>
                      <a:pt x="18300" y="12315"/>
                      <a:pt x="18298" y="12285"/>
                    </a:cubicBezTo>
                    <a:cubicBezTo>
                      <a:pt x="18301" y="12285"/>
                      <a:pt x="18304" y="12285"/>
                      <a:pt x="18308" y="12285"/>
                    </a:cubicBezTo>
                    <a:cubicBezTo>
                      <a:pt x="18304" y="12240"/>
                      <a:pt x="18301" y="12210"/>
                      <a:pt x="18298" y="12165"/>
                    </a:cubicBezTo>
                    <a:cubicBezTo>
                      <a:pt x="18301" y="12165"/>
                      <a:pt x="18304" y="12165"/>
                      <a:pt x="18308" y="12165"/>
                    </a:cubicBezTo>
                    <a:cubicBezTo>
                      <a:pt x="18304" y="12120"/>
                      <a:pt x="18301" y="12075"/>
                      <a:pt x="18298" y="12045"/>
                    </a:cubicBezTo>
                    <a:cubicBezTo>
                      <a:pt x="18301" y="12045"/>
                      <a:pt x="18304" y="12045"/>
                      <a:pt x="18308" y="12045"/>
                    </a:cubicBezTo>
                    <a:cubicBezTo>
                      <a:pt x="18233" y="11025"/>
                      <a:pt x="18161" y="10035"/>
                      <a:pt x="18089" y="9060"/>
                    </a:cubicBezTo>
                    <a:cubicBezTo>
                      <a:pt x="18122" y="9060"/>
                      <a:pt x="18155" y="9060"/>
                      <a:pt x="18188" y="9060"/>
                    </a:cubicBezTo>
                    <a:cubicBezTo>
                      <a:pt x="18190" y="9090"/>
                      <a:pt x="18193" y="9120"/>
                      <a:pt x="18195" y="9150"/>
                    </a:cubicBezTo>
                    <a:cubicBezTo>
                      <a:pt x="18192" y="9150"/>
                      <a:pt x="18189" y="9150"/>
                      <a:pt x="18185" y="9150"/>
                    </a:cubicBezTo>
                    <a:cubicBezTo>
                      <a:pt x="18189" y="9195"/>
                      <a:pt x="18192" y="9225"/>
                      <a:pt x="18195" y="9270"/>
                    </a:cubicBezTo>
                    <a:cubicBezTo>
                      <a:pt x="18192" y="9270"/>
                      <a:pt x="18189" y="9270"/>
                      <a:pt x="18185" y="9270"/>
                    </a:cubicBezTo>
                    <a:cubicBezTo>
                      <a:pt x="18189" y="9315"/>
                      <a:pt x="18192" y="9360"/>
                      <a:pt x="18195" y="9390"/>
                    </a:cubicBezTo>
                    <a:close/>
                    <a:moveTo>
                      <a:pt x="7226" y="8310"/>
                    </a:moveTo>
                    <a:cubicBezTo>
                      <a:pt x="7225" y="8340"/>
                      <a:pt x="7223" y="8385"/>
                      <a:pt x="7221" y="8430"/>
                    </a:cubicBezTo>
                    <a:cubicBezTo>
                      <a:pt x="7223" y="8430"/>
                      <a:pt x="7225" y="8430"/>
                      <a:pt x="7226" y="8430"/>
                    </a:cubicBezTo>
                    <a:cubicBezTo>
                      <a:pt x="7225" y="8460"/>
                      <a:pt x="7224" y="8490"/>
                      <a:pt x="7223" y="8520"/>
                    </a:cubicBezTo>
                    <a:cubicBezTo>
                      <a:pt x="7184" y="8520"/>
                      <a:pt x="7144" y="8520"/>
                      <a:pt x="7106" y="8520"/>
                    </a:cubicBezTo>
                    <a:cubicBezTo>
                      <a:pt x="7141" y="7590"/>
                      <a:pt x="7175" y="6675"/>
                      <a:pt x="7208" y="5790"/>
                    </a:cubicBezTo>
                    <a:cubicBezTo>
                      <a:pt x="7207" y="5790"/>
                      <a:pt x="7205" y="5790"/>
                      <a:pt x="7204" y="5790"/>
                    </a:cubicBezTo>
                    <a:cubicBezTo>
                      <a:pt x="7205" y="5745"/>
                      <a:pt x="7207" y="5700"/>
                      <a:pt x="7208" y="5670"/>
                    </a:cubicBezTo>
                    <a:cubicBezTo>
                      <a:pt x="7207" y="5670"/>
                      <a:pt x="7205" y="5670"/>
                      <a:pt x="7204" y="5670"/>
                    </a:cubicBezTo>
                    <a:cubicBezTo>
                      <a:pt x="7205" y="5625"/>
                      <a:pt x="7207" y="5580"/>
                      <a:pt x="7208" y="5535"/>
                    </a:cubicBezTo>
                    <a:cubicBezTo>
                      <a:pt x="7207" y="5535"/>
                      <a:pt x="7205" y="5535"/>
                      <a:pt x="7204" y="5535"/>
                    </a:cubicBezTo>
                    <a:cubicBezTo>
                      <a:pt x="7205" y="5505"/>
                      <a:pt x="7206" y="5475"/>
                      <a:pt x="7207" y="5445"/>
                    </a:cubicBezTo>
                    <a:cubicBezTo>
                      <a:pt x="7245" y="5445"/>
                      <a:pt x="7283" y="5445"/>
                      <a:pt x="7320" y="5445"/>
                    </a:cubicBezTo>
                    <a:cubicBezTo>
                      <a:pt x="7287" y="6345"/>
                      <a:pt x="7255" y="7245"/>
                      <a:pt x="7221" y="8175"/>
                    </a:cubicBezTo>
                    <a:cubicBezTo>
                      <a:pt x="7223" y="8175"/>
                      <a:pt x="7225" y="8175"/>
                      <a:pt x="7226" y="8175"/>
                    </a:cubicBezTo>
                    <a:cubicBezTo>
                      <a:pt x="7225" y="8220"/>
                      <a:pt x="7223" y="8265"/>
                      <a:pt x="7221" y="8310"/>
                    </a:cubicBezTo>
                    <a:cubicBezTo>
                      <a:pt x="7223" y="8310"/>
                      <a:pt x="7225" y="8310"/>
                      <a:pt x="7226" y="8310"/>
                    </a:cubicBezTo>
                    <a:close/>
                    <a:moveTo>
                      <a:pt x="5898" y="8310"/>
                    </a:moveTo>
                    <a:cubicBezTo>
                      <a:pt x="5896" y="8340"/>
                      <a:pt x="5894" y="8385"/>
                      <a:pt x="5891" y="8430"/>
                    </a:cubicBezTo>
                    <a:cubicBezTo>
                      <a:pt x="5893" y="8430"/>
                      <a:pt x="5896" y="8430"/>
                      <a:pt x="5898" y="8430"/>
                    </a:cubicBezTo>
                    <a:cubicBezTo>
                      <a:pt x="5896" y="8460"/>
                      <a:pt x="5895" y="8490"/>
                      <a:pt x="5893" y="8520"/>
                    </a:cubicBezTo>
                    <a:cubicBezTo>
                      <a:pt x="5857" y="8520"/>
                      <a:pt x="5820" y="8520"/>
                      <a:pt x="5783" y="8520"/>
                    </a:cubicBezTo>
                    <a:cubicBezTo>
                      <a:pt x="5830" y="7590"/>
                      <a:pt x="5878" y="6675"/>
                      <a:pt x="5922" y="5790"/>
                    </a:cubicBezTo>
                    <a:cubicBezTo>
                      <a:pt x="5921" y="5790"/>
                      <a:pt x="5919" y="5790"/>
                      <a:pt x="5916" y="5790"/>
                    </a:cubicBezTo>
                    <a:cubicBezTo>
                      <a:pt x="5919" y="5745"/>
                      <a:pt x="5921" y="5700"/>
                      <a:pt x="5922" y="5670"/>
                    </a:cubicBezTo>
                    <a:cubicBezTo>
                      <a:pt x="5921" y="5670"/>
                      <a:pt x="5919" y="5670"/>
                      <a:pt x="5916" y="5670"/>
                    </a:cubicBezTo>
                    <a:cubicBezTo>
                      <a:pt x="5919" y="5625"/>
                      <a:pt x="5921" y="5580"/>
                      <a:pt x="5922" y="5535"/>
                    </a:cubicBezTo>
                    <a:cubicBezTo>
                      <a:pt x="5921" y="5535"/>
                      <a:pt x="5919" y="5535"/>
                      <a:pt x="5916" y="5535"/>
                    </a:cubicBezTo>
                    <a:cubicBezTo>
                      <a:pt x="5918" y="5505"/>
                      <a:pt x="5920" y="5475"/>
                      <a:pt x="5921" y="5445"/>
                    </a:cubicBezTo>
                    <a:cubicBezTo>
                      <a:pt x="5956" y="5445"/>
                      <a:pt x="5992" y="5445"/>
                      <a:pt x="6027" y="5445"/>
                    </a:cubicBezTo>
                    <a:cubicBezTo>
                      <a:pt x="5983" y="6345"/>
                      <a:pt x="5938" y="7245"/>
                      <a:pt x="5891" y="8175"/>
                    </a:cubicBezTo>
                    <a:cubicBezTo>
                      <a:pt x="5893" y="8175"/>
                      <a:pt x="5896" y="8175"/>
                      <a:pt x="5898" y="8175"/>
                    </a:cubicBezTo>
                    <a:cubicBezTo>
                      <a:pt x="5896" y="8220"/>
                      <a:pt x="5894" y="8265"/>
                      <a:pt x="5891" y="8310"/>
                    </a:cubicBezTo>
                    <a:cubicBezTo>
                      <a:pt x="5893" y="8310"/>
                      <a:pt x="5896" y="8310"/>
                      <a:pt x="5898" y="8310"/>
                    </a:cubicBezTo>
                    <a:close/>
                    <a:moveTo>
                      <a:pt x="4570" y="8310"/>
                    </a:moveTo>
                    <a:cubicBezTo>
                      <a:pt x="4567" y="8340"/>
                      <a:pt x="4565" y="8385"/>
                      <a:pt x="4562" y="8430"/>
                    </a:cubicBezTo>
                    <a:cubicBezTo>
                      <a:pt x="4565" y="8430"/>
                      <a:pt x="4567" y="8430"/>
                      <a:pt x="4570" y="8430"/>
                    </a:cubicBezTo>
                    <a:cubicBezTo>
                      <a:pt x="4568" y="8460"/>
                      <a:pt x="4566" y="8490"/>
                      <a:pt x="4564" y="8520"/>
                    </a:cubicBezTo>
                    <a:cubicBezTo>
                      <a:pt x="4530" y="8520"/>
                      <a:pt x="4495" y="8520"/>
                      <a:pt x="4461" y="8520"/>
                    </a:cubicBezTo>
                    <a:cubicBezTo>
                      <a:pt x="4520" y="7590"/>
                      <a:pt x="4579" y="6675"/>
                      <a:pt x="4637" y="5790"/>
                    </a:cubicBezTo>
                    <a:cubicBezTo>
                      <a:pt x="4634" y="5790"/>
                      <a:pt x="4631" y="5790"/>
                      <a:pt x="4628" y="5790"/>
                    </a:cubicBezTo>
                    <a:cubicBezTo>
                      <a:pt x="4631" y="5745"/>
                      <a:pt x="4634" y="5700"/>
                      <a:pt x="4637" y="5670"/>
                    </a:cubicBezTo>
                    <a:cubicBezTo>
                      <a:pt x="4634" y="5670"/>
                      <a:pt x="4631" y="5670"/>
                      <a:pt x="4628" y="5670"/>
                    </a:cubicBezTo>
                    <a:cubicBezTo>
                      <a:pt x="4631" y="5625"/>
                      <a:pt x="4634" y="5580"/>
                      <a:pt x="4637" y="5535"/>
                    </a:cubicBezTo>
                    <a:cubicBezTo>
                      <a:pt x="4634" y="5535"/>
                      <a:pt x="4631" y="5535"/>
                      <a:pt x="4628" y="5535"/>
                    </a:cubicBezTo>
                    <a:cubicBezTo>
                      <a:pt x="4631" y="5505"/>
                      <a:pt x="4633" y="5475"/>
                      <a:pt x="4635" y="5445"/>
                    </a:cubicBezTo>
                    <a:cubicBezTo>
                      <a:pt x="4668" y="5445"/>
                      <a:pt x="4701" y="5445"/>
                      <a:pt x="4734" y="5445"/>
                    </a:cubicBezTo>
                    <a:cubicBezTo>
                      <a:pt x="4678" y="6345"/>
                      <a:pt x="4620" y="7245"/>
                      <a:pt x="4562" y="8175"/>
                    </a:cubicBezTo>
                    <a:cubicBezTo>
                      <a:pt x="4565" y="8175"/>
                      <a:pt x="4567" y="8175"/>
                      <a:pt x="4570" y="8175"/>
                    </a:cubicBezTo>
                    <a:cubicBezTo>
                      <a:pt x="4567" y="8220"/>
                      <a:pt x="4565" y="8265"/>
                      <a:pt x="4562" y="8310"/>
                    </a:cubicBezTo>
                    <a:cubicBezTo>
                      <a:pt x="4565" y="8310"/>
                      <a:pt x="4567" y="8310"/>
                      <a:pt x="4570" y="8310"/>
                    </a:cubicBezTo>
                    <a:close/>
                    <a:moveTo>
                      <a:pt x="8491" y="5670"/>
                    </a:moveTo>
                    <a:cubicBezTo>
                      <a:pt x="8492" y="5625"/>
                      <a:pt x="8493" y="5580"/>
                      <a:pt x="8494" y="5535"/>
                    </a:cubicBezTo>
                    <a:cubicBezTo>
                      <a:pt x="8493" y="5535"/>
                      <a:pt x="8492" y="5535"/>
                      <a:pt x="8491" y="5535"/>
                    </a:cubicBezTo>
                    <a:cubicBezTo>
                      <a:pt x="8492" y="5505"/>
                      <a:pt x="8493" y="5475"/>
                      <a:pt x="8493" y="5445"/>
                    </a:cubicBezTo>
                    <a:cubicBezTo>
                      <a:pt x="8533" y="5445"/>
                      <a:pt x="8573" y="5445"/>
                      <a:pt x="8613" y="5445"/>
                    </a:cubicBezTo>
                    <a:cubicBezTo>
                      <a:pt x="8592" y="6345"/>
                      <a:pt x="8572" y="7245"/>
                      <a:pt x="8551" y="8175"/>
                    </a:cubicBezTo>
                    <a:cubicBezTo>
                      <a:pt x="8552" y="8175"/>
                      <a:pt x="8553" y="8175"/>
                      <a:pt x="8554" y="8175"/>
                    </a:cubicBezTo>
                    <a:cubicBezTo>
                      <a:pt x="8553" y="8220"/>
                      <a:pt x="8552" y="8265"/>
                      <a:pt x="8551" y="8310"/>
                    </a:cubicBezTo>
                    <a:cubicBezTo>
                      <a:pt x="8552" y="8310"/>
                      <a:pt x="8553" y="8310"/>
                      <a:pt x="8554" y="8310"/>
                    </a:cubicBezTo>
                    <a:cubicBezTo>
                      <a:pt x="8553" y="8340"/>
                      <a:pt x="8552" y="8385"/>
                      <a:pt x="8551" y="8430"/>
                    </a:cubicBezTo>
                    <a:cubicBezTo>
                      <a:pt x="8552" y="8430"/>
                      <a:pt x="8553" y="8430"/>
                      <a:pt x="8554" y="8430"/>
                    </a:cubicBezTo>
                    <a:cubicBezTo>
                      <a:pt x="8553" y="8460"/>
                      <a:pt x="8552" y="8490"/>
                      <a:pt x="8551" y="8520"/>
                    </a:cubicBezTo>
                    <a:cubicBezTo>
                      <a:pt x="8510" y="8520"/>
                      <a:pt x="8469" y="8520"/>
                      <a:pt x="8428" y="8520"/>
                    </a:cubicBezTo>
                    <a:cubicBezTo>
                      <a:pt x="8451" y="7590"/>
                      <a:pt x="8473" y="6675"/>
                      <a:pt x="8494" y="5790"/>
                    </a:cubicBezTo>
                    <a:cubicBezTo>
                      <a:pt x="8493" y="5790"/>
                      <a:pt x="8492" y="5790"/>
                      <a:pt x="8491" y="5790"/>
                    </a:cubicBezTo>
                    <a:cubicBezTo>
                      <a:pt x="8492" y="5745"/>
                      <a:pt x="8493" y="5700"/>
                      <a:pt x="8494" y="5670"/>
                    </a:cubicBezTo>
                    <a:cubicBezTo>
                      <a:pt x="8493" y="5670"/>
                      <a:pt x="8492" y="5670"/>
                      <a:pt x="8491" y="5670"/>
                    </a:cubicBezTo>
                    <a:close/>
                    <a:moveTo>
                      <a:pt x="11197" y="5445"/>
                    </a:moveTo>
                    <a:cubicBezTo>
                      <a:pt x="11197" y="5475"/>
                      <a:pt x="11198" y="5505"/>
                      <a:pt x="11198" y="5535"/>
                    </a:cubicBezTo>
                    <a:cubicBezTo>
                      <a:pt x="11198" y="5535"/>
                      <a:pt x="11197" y="5535"/>
                      <a:pt x="11197" y="5535"/>
                    </a:cubicBezTo>
                    <a:cubicBezTo>
                      <a:pt x="11197" y="5580"/>
                      <a:pt x="11198" y="5625"/>
                      <a:pt x="11198" y="5670"/>
                    </a:cubicBezTo>
                    <a:cubicBezTo>
                      <a:pt x="11198" y="5670"/>
                      <a:pt x="11197" y="5670"/>
                      <a:pt x="11197" y="5670"/>
                    </a:cubicBezTo>
                    <a:cubicBezTo>
                      <a:pt x="11197" y="5700"/>
                      <a:pt x="11198" y="5745"/>
                      <a:pt x="11198" y="5790"/>
                    </a:cubicBezTo>
                    <a:cubicBezTo>
                      <a:pt x="11198" y="5790"/>
                      <a:pt x="11197" y="5790"/>
                      <a:pt x="11197" y="5790"/>
                    </a:cubicBezTo>
                    <a:cubicBezTo>
                      <a:pt x="11201" y="6675"/>
                      <a:pt x="11204" y="7590"/>
                      <a:pt x="11209" y="8520"/>
                    </a:cubicBezTo>
                    <a:cubicBezTo>
                      <a:pt x="11164" y="8520"/>
                      <a:pt x="11119" y="8520"/>
                      <a:pt x="11075" y="8520"/>
                    </a:cubicBezTo>
                    <a:cubicBezTo>
                      <a:pt x="11075" y="8490"/>
                      <a:pt x="11075" y="8460"/>
                      <a:pt x="11075" y="8430"/>
                    </a:cubicBezTo>
                    <a:cubicBezTo>
                      <a:pt x="11075" y="8430"/>
                      <a:pt x="11075" y="8430"/>
                      <a:pt x="11075" y="8430"/>
                    </a:cubicBezTo>
                    <a:cubicBezTo>
                      <a:pt x="11075" y="8385"/>
                      <a:pt x="11075" y="8340"/>
                      <a:pt x="11075" y="8310"/>
                    </a:cubicBezTo>
                    <a:cubicBezTo>
                      <a:pt x="11075" y="8310"/>
                      <a:pt x="11075" y="8310"/>
                      <a:pt x="11075" y="8310"/>
                    </a:cubicBezTo>
                    <a:cubicBezTo>
                      <a:pt x="11075" y="8265"/>
                      <a:pt x="11075" y="8220"/>
                      <a:pt x="11075" y="8175"/>
                    </a:cubicBezTo>
                    <a:cubicBezTo>
                      <a:pt x="11075" y="8175"/>
                      <a:pt x="11075" y="8175"/>
                      <a:pt x="11075" y="8175"/>
                    </a:cubicBezTo>
                    <a:cubicBezTo>
                      <a:pt x="11073" y="7245"/>
                      <a:pt x="11070" y="6345"/>
                      <a:pt x="11067" y="5445"/>
                    </a:cubicBezTo>
                    <a:cubicBezTo>
                      <a:pt x="11110" y="5445"/>
                      <a:pt x="11154" y="5445"/>
                      <a:pt x="11197" y="5445"/>
                    </a:cubicBezTo>
                    <a:close/>
                    <a:moveTo>
                      <a:pt x="9882" y="8310"/>
                    </a:moveTo>
                    <a:cubicBezTo>
                      <a:pt x="9882" y="8340"/>
                      <a:pt x="9881" y="8385"/>
                      <a:pt x="9881" y="8430"/>
                    </a:cubicBezTo>
                    <a:cubicBezTo>
                      <a:pt x="9881" y="8430"/>
                      <a:pt x="9882" y="8430"/>
                      <a:pt x="9882" y="8430"/>
                    </a:cubicBezTo>
                    <a:cubicBezTo>
                      <a:pt x="9882" y="8460"/>
                      <a:pt x="9881" y="8490"/>
                      <a:pt x="9881" y="8520"/>
                    </a:cubicBezTo>
                    <a:cubicBezTo>
                      <a:pt x="9837" y="8520"/>
                      <a:pt x="9794" y="8520"/>
                      <a:pt x="9751" y="8520"/>
                    </a:cubicBezTo>
                    <a:cubicBezTo>
                      <a:pt x="9761" y="7590"/>
                      <a:pt x="9771" y="6675"/>
                      <a:pt x="9781" y="5790"/>
                    </a:cubicBezTo>
                    <a:cubicBezTo>
                      <a:pt x="9780" y="5790"/>
                      <a:pt x="9780" y="5790"/>
                      <a:pt x="9779" y="5790"/>
                    </a:cubicBezTo>
                    <a:cubicBezTo>
                      <a:pt x="9780" y="5745"/>
                      <a:pt x="9780" y="5700"/>
                      <a:pt x="9781" y="5670"/>
                    </a:cubicBezTo>
                    <a:cubicBezTo>
                      <a:pt x="9780" y="5670"/>
                      <a:pt x="9780" y="5670"/>
                      <a:pt x="9779" y="5670"/>
                    </a:cubicBezTo>
                    <a:cubicBezTo>
                      <a:pt x="9780" y="5625"/>
                      <a:pt x="9780" y="5580"/>
                      <a:pt x="9781" y="5535"/>
                    </a:cubicBezTo>
                    <a:cubicBezTo>
                      <a:pt x="9780" y="5535"/>
                      <a:pt x="9780" y="5535"/>
                      <a:pt x="9779" y="5535"/>
                    </a:cubicBezTo>
                    <a:cubicBezTo>
                      <a:pt x="9779" y="5505"/>
                      <a:pt x="9780" y="5475"/>
                      <a:pt x="9780" y="5445"/>
                    </a:cubicBezTo>
                    <a:cubicBezTo>
                      <a:pt x="9822" y="5445"/>
                      <a:pt x="9864" y="5445"/>
                      <a:pt x="9906" y="5445"/>
                    </a:cubicBezTo>
                    <a:cubicBezTo>
                      <a:pt x="9897" y="6345"/>
                      <a:pt x="9889" y="7245"/>
                      <a:pt x="9881" y="8175"/>
                    </a:cubicBezTo>
                    <a:cubicBezTo>
                      <a:pt x="9881" y="8175"/>
                      <a:pt x="9882" y="8175"/>
                      <a:pt x="9882" y="8175"/>
                    </a:cubicBezTo>
                    <a:cubicBezTo>
                      <a:pt x="9882" y="8220"/>
                      <a:pt x="9881" y="8265"/>
                      <a:pt x="9881" y="8310"/>
                    </a:cubicBezTo>
                    <a:cubicBezTo>
                      <a:pt x="9881" y="8310"/>
                      <a:pt x="9882" y="8310"/>
                      <a:pt x="9882" y="8310"/>
                    </a:cubicBezTo>
                    <a:close/>
                    <a:moveTo>
                      <a:pt x="10043" y="9270"/>
                    </a:moveTo>
                    <a:cubicBezTo>
                      <a:pt x="10043" y="9225"/>
                      <a:pt x="10043" y="9195"/>
                      <a:pt x="10044" y="9150"/>
                    </a:cubicBezTo>
                    <a:cubicBezTo>
                      <a:pt x="10043" y="9150"/>
                      <a:pt x="10043" y="9150"/>
                      <a:pt x="10043" y="9150"/>
                    </a:cubicBezTo>
                    <a:cubicBezTo>
                      <a:pt x="10043" y="9120"/>
                      <a:pt x="10043" y="9090"/>
                      <a:pt x="10043" y="9060"/>
                    </a:cubicBezTo>
                    <a:cubicBezTo>
                      <a:pt x="10088" y="9060"/>
                      <a:pt x="10132" y="9060"/>
                      <a:pt x="10176" y="9060"/>
                    </a:cubicBezTo>
                    <a:cubicBezTo>
                      <a:pt x="10170" y="10035"/>
                      <a:pt x="10164" y="11025"/>
                      <a:pt x="10158" y="12045"/>
                    </a:cubicBezTo>
                    <a:cubicBezTo>
                      <a:pt x="10158" y="12045"/>
                      <a:pt x="10158" y="12045"/>
                      <a:pt x="10159" y="12045"/>
                    </a:cubicBezTo>
                    <a:cubicBezTo>
                      <a:pt x="10158" y="12075"/>
                      <a:pt x="10158" y="12120"/>
                      <a:pt x="10158" y="12165"/>
                    </a:cubicBezTo>
                    <a:cubicBezTo>
                      <a:pt x="10158" y="12165"/>
                      <a:pt x="10158" y="12165"/>
                      <a:pt x="10159" y="12165"/>
                    </a:cubicBezTo>
                    <a:cubicBezTo>
                      <a:pt x="10158" y="12210"/>
                      <a:pt x="10158" y="12240"/>
                      <a:pt x="10158" y="12285"/>
                    </a:cubicBezTo>
                    <a:cubicBezTo>
                      <a:pt x="10158" y="12285"/>
                      <a:pt x="10158" y="12285"/>
                      <a:pt x="10159" y="12285"/>
                    </a:cubicBezTo>
                    <a:cubicBezTo>
                      <a:pt x="10158" y="12315"/>
                      <a:pt x="10158" y="12345"/>
                      <a:pt x="10158" y="12375"/>
                    </a:cubicBezTo>
                    <a:cubicBezTo>
                      <a:pt x="10112" y="12375"/>
                      <a:pt x="10067" y="12375"/>
                      <a:pt x="10021" y="12375"/>
                    </a:cubicBezTo>
                    <a:cubicBezTo>
                      <a:pt x="10029" y="11370"/>
                      <a:pt x="10037" y="10365"/>
                      <a:pt x="10044" y="9390"/>
                    </a:cubicBezTo>
                    <a:cubicBezTo>
                      <a:pt x="10043" y="9390"/>
                      <a:pt x="10043" y="9390"/>
                      <a:pt x="10043" y="9390"/>
                    </a:cubicBezTo>
                    <a:cubicBezTo>
                      <a:pt x="10043" y="9360"/>
                      <a:pt x="10043" y="9315"/>
                      <a:pt x="10044" y="9270"/>
                    </a:cubicBezTo>
                    <a:cubicBezTo>
                      <a:pt x="10043" y="9270"/>
                      <a:pt x="10043" y="9270"/>
                      <a:pt x="10043" y="9270"/>
                    </a:cubicBezTo>
                    <a:close/>
                    <a:moveTo>
                      <a:pt x="8707" y="9270"/>
                    </a:moveTo>
                    <a:cubicBezTo>
                      <a:pt x="8708" y="9225"/>
                      <a:pt x="8709" y="9195"/>
                      <a:pt x="8709" y="9150"/>
                    </a:cubicBezTo>
                    <a:cubicBezTo>
                      <a:pt x="8709" y="9150"/>
                      <a:pt x="8708" y="9150"/>
                      <a:pt x="8707" y="9150"/>
                    </a:cubicBezTo>
                    <a:cubicBezTo>
                      <a:pt x="8707" y="9120"/>
                      <a:pt x="8708" y="9090"/>
                      <a:pt x="8709" y="9060"/>
                    </a:cubicBezTo>
                    <a:cubicBezTo>
                      <a:pt x="8751" y="9060"/>
                      <a:pt x="8793" y="9060"/>
                      <a:pt x="8835" y="9060"/>
                    </a:cubicBezTo>
                    <a:cubicBezTo>
                      <a:pt x="8816" y="10035"/>
                      <a:pt x="8797" y="11025"/>
                      <a:pt x="8776" y="12045"/>
                    </a:cubicBezTo>
                    <a:cubicBezTo>
                      <a:pt x="8777" y="12045"/>
                      <a:pt x="8777" y="12045"/>
                      <a:pt x="8778" y="12045"/>
                    </a:cubicBezTo>
                    <a:cubicBezTo>
                      <a:pt x="8777" y="12075"/>
                      <a:pt x="8777" y="12120"/>
                      <a:pt x="8776" y="12165"/>
                    </a:cubicBezTo>
                    <a:cubicBezTo>
                      <a:pt x="8777" y="12165"/>
                      <a:pt x="8777" y="12165"/>
                      <a:pt x="8778" y="12165"/>
                    </a:cubicBezTo>
                    <a:cubicBezTo>
                      <a:pt x="8777" y="12210"/>
                      <a:pt x="8777" y="12240"/>
                      <a:pt x="8776" y="12285"/>
                    </a:cubicBezTo>
                    <a:cubicBezTo>
                      <a:pt x="8777" y="12285"/>
                      <a:pt x="8777" y="12285"/>
                      <a:pt x="8778" y="12285"/>
                    </a:cubicBezTo>
                    <a:cubicBezTo>
                      <a:pt x="8778" y="12315"/>
                      <a:pt x="8777" y="12345"/>
                      <a:pt x="8777" y="12375"/>
                    </a:cubicBezTo>
                    <a:cubicBezTo>
                      <a:pt x="8734" y="12375"/>
                      <a:pt x="8690" y="12375"/>
                      <a:pt x="8647" y="12375"/>
                    </a:cubicBezTo>
                    <a:cubicBezTo>
                      <a:pt x="8668" y="11370"/>
                      <a:pt x="8689" y="10365"/>
                      <a:pt x="8709" y="9390"/>
                    </a:cubicBezTo>
                    <a:cubicBezTo>
                      <a:pt x="8709" y="9390"/>
                      <a:pt x="8708" y="9390"/>
                      <a:pt x="8707" y="9390"/>
                    </a:cubicBezTo>
                    <a:cubicBezTo>
                      <a:pt x="8708" y="9360"/>
                      <a:pt x="8709" y="9315"/>
                      <a:pt x="8709" y="9270"/>
                    </a:cubicBezTo>
                    <a:cubicBezTo>
                      <a:pt x="8709" y="9270"/>
                      <a:pt x="8708" y="9270"/>
                      <a:pt x="8707" y="9270"/>
                    </a:cubicBezTo>
                    <a:close/>
                    <a:moveTo>
                      <a:pt x="11398" y="12375"/>
                    </a:moveTo>
                    <a:cubicBezTo>
                      <a:pt x="11398" y="12345"/>
                      <a:pt x="11398" y="12315"/>
                      <a:pt x="11398" y="12285"/>
                    </a:cubicBezTo>
                    <a:cubicBezTo>
                      <a:pt x="11398" y="12285"/>
                      <a:pt x="11398" y="12285"/>
                      <a:pt x="11398" y="12285"/>
                    </a:cubicBezTo>
                    <a:cubicBezTo>
                      <a:pt x="11398" y="12240"/>
                      <a:pt x="11398" y="12210"/>
                      <a:pt x="11398" y="12165"/>
                    </a:cubicBezTo>
                    <a:cubicBezTo>
                      <a:pt x="11398" y="12165"/>
                      <a:pt x="11398" y="12165"/>
                      <a:pt x="11398" y="12165"/>
                    </a:cubicBezTo>
                    <a:cubicBezTo>
                      <a:pt x="11398" y="12120"/>
                      <a:pt x="11398" y="12075"/>
                      <a:pt x="11398" y="12045"/>
                    </a:cubicBezTo>
                    <a:cubicBezTo>
                      <a:pt x="11398" y="12045"/>
                      <a:pt x="11398" y="12045"/>
                      <a:pt x="11398" y="12045"/>
                    </a:cubicBezTo>
                    <a:cubicBezTo>
                      <a:pt x="11393" y="11025"/>
                      <a:pt x="11387" y="10035"/>
                      <a:pt x="11381" y="9060"/>
                    </a:cubicBezTo>
                    <a:cubicBezTo>
                      <a:pt x="11426" y="9060"/>
                      <a:pt x="11470" y="9060"/>
                      <a:pt x="11514" y="9060"/>
                    </a:cubicBezTo>
                    <a:cubicBezTo>
                      <a:pt x="11515" y="9090"/>
                      <a:pt x="11515" y="9120"/>
                      <a:pt x="11515" y="9150"/>
                    </a:cubicBezTo>
                    <a:cubicBezTo>
                      <a:pt x="11515" y="9150"/>
                      <a:pt x="11514" y="9150"/>
                      <a:pt x="11514" y="9150"/>
                    </a:cubicBezTo>
                    <a:cubicBezTo>
                      <a:pt x="11514" y="9195"/>
                      <a:pt x="11515" y="9225"/>
                      <a:pt x="11515" y="9270"/>
                    </a:cubicBezTo>
                    <a:cubicBezTo>
                      <a:pt x="11515" y="9270"/>
                      <a:pt x="11514" y="9270"/>
                      <a:pt x="11514" y="9270"/>
                    </a:cubicBezTo>
                    <a:cubicBezTo>
                      <a:pt x="11514" y="9315"/>
                      <a:pt x="11515" y="9360"/>
                      <a:pt x="11515" y="9390"/>
                    </a:cubicBezTo>
                    <a:cubicBezTo>
                      <a:pt x="11515" y="9390"/>
                      <a:pt x="11514" y="9390"/>
                      <a:pt x="11514" y="9390"/>
                    </a:cubicBezTo>
                    <a:cubicBezTo>
                      <a:pt x="11521" y="10365"/>
                      <a:pt x="11529" y="11370"/>
                      <a:pt x="11536" y="12375"/>
                    </a:cubicBezTo>
                    <a:cubicBezTo>
                      <a:pt x="11490" y="12375"/>
                      <a:pt x="11444" y="12375"/>
                      <a:pt x="11398" y="12375"/>
                    </a:cubicBezTo>
                    <a:close/>
                    <a:moveTo>
                      <a:pt x="12404" y="8520"/>
                    </a:moveTo>
                    <a:cubicBezTo>
                      <a:pt x="12404" y="8490"/>
                      <a:pt x="12403" y="8460"/>
                      <a:pt x="12402" y="8430"/>
                    </a:cubicBezTo>
                    <a:cubicBezTo>
                      <a:pt x="12403" y="8430"/>
                      <a:pt x="12404" y="8430"/>
                      <a:pt x="12405" y="8430"/>
                    </a:cubicBezTo>
                    <a:cubicBezTo>
                      <a:pt x="12404" y="8385"/>
                      <a:pt x="12403" y="8340"/>
                      <a:pt x="12402" y="8310"/>
                    </a:cubicBezTo>
                    <a:cubicBezTo>
                      <a:pt x="12403" y="8310"/>
                      <a:pt x="12404" y="8310"/>
                      <a:pt x="12405" y="8310"/>
                    </a:cubicBezTo>
                    <a:cubicBezTo>
                      <a:pt x="12404" y="8265"/>
                      <a:pt x="12403" y="8220"/>
                      <a:pt x="12402" y="8175"/>
                    </a:cubicBezTo>
                    <a:cubicBezTo>
                      <a:pt x="12403" y="8175"/>
                      <a:pt x="12404" y="8175"/>
                      <a:pt x="12405" y="8175"/>
                    </a:cubicBezTo>
                    <a:cubicBezTo>
                      <a:pt x="12390" y="7245"/>
                      <a:pt x="12375" y="6345"/>
                      <a:pt x="12361" y="5445"/>
                    </a:cubicBezTo>
                    <a:cubicBezTo>
                      <a:pt x="12402" y="5445"/>
                      <a:pt x="12443" y="5445"/>
                      <a:pt x="12484" y="5445"/>
                    </a:cubicBezTo>
                    <a:cubicBezTo>
                      <a:pt x="12484" y="5475"/>
                      <a:pt x="12484" y="5505"/>
                      <a:pt x="12485" y="5535"/>
                    </a:cubicBezTo>
                    <a:cubicBezTo>
                      <a:pt x="12484" y="5535"/>
                      <a:pt x="12484" y="5535"/>
                      <a:pt x="12483" y="5535"/>
                    </a:cubicBezTo>
                    <a:cubicBezTo>
                      <a:pt x="12484" y="5580"/>
                      <a:pt x="12484" y="5625"/>
                      <a:pt x="12485" y="5670"/>
                    </a:cubicBezTo>
                    <a:cubicBezTo>
                      <a:pt x="12484" y="5670"/>
                      <a:pt x="12484" y="5670"/>
                      <a:pt x="12483" y="5670"/>
                    </a:cubicBezTo>
                    <a:cubicBezTo>
                      <a:pt x="12484" y="5700"/>
                      <a:pt x="12484" y="5745"/>
                      <a:pt x="12485" y="5790"/>
                    </a:cubicBezTo>
                    <a:cubicBezTo>
                      <a:pt x="12484" y="5790"/>
                      <a:pt x="12484" y="5790"/>
                      <a:pt x="12483" y="5790"/>
                    </a:cubicBezTo>
                    <a:cubicBezTo>
                      <a:pt x="12498" y="6675"/>
                      <a:pt x="12515" y="7590"/>
                      <a:pt x="12531" y="8520"/>
                    </a:cubicBezTo>
                    <a:cubicBezTo>
                      <a:pt x="12489" y="8520"/>
                      <a:pt x="12446" y="8520"/>
                      <a:pt x="12404" y="8520"/>
                    </a:cubicBezTo>
                    <a:close/>
                    <a:moveTo>
                      <a:pt x="17629" y="5445"/>
                    </a:moveTo>
                    <a:cubicBezTo>
                      <a:pt x="17630" y="5475"/>
                      <a:pt x="17633" y="5505"/>
                      <a:pt x="17635" y="5535"/>
                    </a:cubicBezTo>
                    <a:cubicBezTo>
                      <a:pt x="17632" y="5535"/>
                      <a:pt x="17630" y="5535"/>
                      <a:pt x="17626" y="5535"/>
                    </a:cubicBezTo>
                    <a:cubicBezTo>
                      <a:pt x="17630" y="5580"/>
                      <a:pt x="17632" y="5625"/>
                      <a:pt x="17635" y="5670"/>
                    </a:cubicBezTo>
                    <a:cubicBezTo>
                      <a:pt x="17632" y="5670"/>
                      <a:pt x="17630" y="5670"/>
                      <a:pt x="17626" y="5670"/>
                    </a:cubicBezTo>
                    <a:cubicBezTo>
                      <a:pt x="17630" y="5700"/>
                      <a:pt x="17632" y="5745"/>
                      <a:pt x="17635" y="5790"/>
                    </a:cubicBezTo>
                    <a:cubicBezTo>
                      <a:pt x="17632" y="5790"/>
                      <a:pt x="17630" y="5790"/>
                      <a:pt x="17626" y="5790"/>
                    </a:cubicBezTo>
                    <a:cubicBezTo>
                      <a:pt x="17690" y="6675"/>
                      <a:pt x="17755" y="7590"/>
                      <a:pt x="17821" y="8520"/>
                    </a:cubicBezTo>
                    <a:cubicBezTo>
                      <a:pt x="17788" y="8520"/>
                      <a:pt x="17754" y="8520"/>
                      <a:pt x="17722" y="8520"/>
                    </a:cubicBezTo>
                    <a:cubicBezTo>
                      <a:pt x="17719" y="8490"/>
                      <a:pt x="17717" y="8460"/>
                      <a:pt x="17715" y="8430"/>
                    </a:cubicBezTo>
                    <a:cubicBezTo>
                      <a:pt x="17718" y="8430"/>
                      <a:pt x="17721" y="8430"/>
                      <a:pt x="17723" y="8430"/>
                    </a:cubicBezTo>
                    <a:cubicBezTo>
                      <a:pt x="17721" y="8385"/>
                      <a:pt x="17718" y="8340"/>
                      <a:pt x="17715" y="8310"/>
                    </a:cubicBezTo>
                    <a:cubicBezTo>
                      <a:pt x="17718" y="8310"/>
                      <a:pt x="17721" y="8310"/>
                      <a:pt x="17723" y="8310"/>
                    </a:cubicBezTo>
                    <a:cubicBezTo>
                      <a:pt x="17721" y="8265"/>
                      <a:pt x="17718" y="8220"/>
                      <a:pt x="17715" y="8175"/>
                    </a:cubicBezTo>
                    <a:cubicBezTo>
                      <a:pt x="17718" y="8175"/>
                      <a:pt x="17721" y="8175"/>
                      <a:pt x="17723" y="8175"/>
                    </a:cubicBezTo>
                    <a:cubicBezTo>
                      <a:pt x="17659" y="7245"/>
                      <a:pt x="17595" y="6345"/>
                      <a:pt x="17533" y="5445"/>
                    </a:cubicBezTo>
                    <a:cubicBezTo>
                      <a:pt x="17565" y="5445"/>
                      <a:pt x="17597" y="5445"/>
                      <a:pt x="17629" y="5445"/>
                    </a:cubicBezTo>
                    <a:close/>
                    <a:moveTo>
                      <a:pt x="16342" y="5445"/>
                    </a:moveTo>
                    <a:cubicBezTo>
                      <a:pt x="16344" y="5475"/>
                      <a:pt x="16346" y="5505"/>
                      <a:pt x="16347" y="5535"/>
                    </a:cubicBezTo>
                    <a:cubicBezTo>
                      <a:pt x="16345" y="5535"/>
                      <a:pt x="16343" y="5535"/>
                      <a:pt x="16340" y="5535"/>
                    </a:cubicBezTo>
                    <a:cubicBezTo>
                      <a:pt x="16343" y="5580"/>
                      <a:pt x="16346" y="5625"/>
                      <a:pt x="16347" y="5670"/>
                    </a:cubicBezTo>
                    <a:cubicBezTo>
                      <a:pt x="16345" y="5670"/>
                      <a:pt x="16343" y="5670"/>
                      <a:pt x="16340" y="5670"/>
                    </a:cubicBezTo>
                    <a:cubicBezTo>
                      <a:pt x="16343" y="5700"/>
                      <a:pt x="16346" y="5745"/>
                      <a:pt x="16347" y="5790"/>
                    </a:cubicBezTo>
                    <a:cubicBezTo>
                      <a:pt x="16345" y="5790"/>
                      <a:pt x="16343" y="5790"/>
                      <a:pt x="16340" y="5790"/>
                    </a:cubicBezTo>
                    <a:cubicBezTo>
                      <a:pt x="16392" y="6675"/>
                      <a:pt x="16445" y="7590"/>
                      <a:pt x="16499" y="8520"/>
                    </a:cubicBezTo>
                    <a:cubicBezTo>
                      <a:pt x="16463" y="8520"/>
                      <a:pt x="16428" y="8520"/>
                      <a:pt x="16392" y="8520"/>
                    </a:cubicBezTo>
                    <a:cubicBezTo>
                      <a:pt x="16390" y="8490"/>
                      <a:pt x="16388" y="8460"/>
                      <a:pt x="16387" y="8430"/>
                    </a:cubicBezTo>
                    <a:cubicBezTo>
                      <a:pt x="16389" y="8430"/>
                      <a:pt x="16392" y="8430"/>
                      <a:pt x="16394" y="8430"/>
                    </a:cubicBezTo>
                    <a:cubicBezTo>
                      <a:pt x="16392" y="8385"/>
                      <a:pt x="16389" y="8340"/>
                      <a:pt x="16387" y="8310"/>
                    </a:cubicBezTo>
                    <a:cubicBezTo>
                      <a:pt x="16389" y="8310"/>
                      <a:pt x="16392" y="8310"/>
                      <a:pt x="16394" y="8310"/>
                    </a:cubicBezTo>
                    <a:cubicBezTo>
                      <a:pt x="16392" y="8265"/>
                      <a:pt x="16389" y="8220"/>
                      <a:pt x="16387" y="8175"/>
                    </a:cubicBezTo>
                    <a:cubicBezTo>
                      <a:pt x="16389" y="8175"/>
                      <a:pt x="16392" y="8175"/>
                      <a:pt x="16394" y="8175"/>
                    </a:cubicBezTo>
                    <a:cubicBezTo>
                      <a:pt x="16341" y="7245"/>
                      <a:pt x="16290" y="6345"/>
                      <a:pt x="16240" y="5445"/>
                    </a:cubicBezTo>
                    <a:cubicBezTo>
                      <a:pt x="16274" y="5445"/>
                      <a:pt x="16308" y="5445"/>
                      <a:pt x="16342" y="5445"/>
                    </a:cubicBezTo>
                    <a:close/>
                    <a:moveTo>
                      <a:pt x="15056" y="5445"/>
                    </a:moveTo>
                    <a:cubicBezTo>
                      <a:pt x="15057" y="5475"/>
                      <a:pt x="15059" y="5505"/>
                      <a:pt x="15060" y="5535"/>
                    </a:cubicBezTo>
                    <a:cubicBezTo>
                      <a:pt x="15058" y="5535"/>
                      <a:pt x="15056" y="5535"/>
                      <a:pt x="15054" y="5535"/>
                    </a:cubicBezTo>
                    <a:cubicBezTo>
                      <a:pt x="15056" y="5580"/>
                      <a:pt x="15058" y="5625"/>
                      <a:pt x="15060" y="5670"/>
                    </a:cubicBezTo>
                    <a:cubicBezTo>
                      <a:pt x="15058" y="5670"/>
                      <a:pt x="15056" y="5670"/>
                      <a:pt x="15054" y="5670"/>
                    </a:cubicBezTo>
                    <a:cubicBezTo>
                      <a:pt x="15056" y="5700"/>
                      <a:pt x="15058" y="5745"/>
                      <a:pt x="15060" y="5790"/>
                    </a:cubicBezTo>
                    <a:cubicBezTo>
                      <a:pt x="15058" y="5790"/>
                      <a:pt x="15056" y="5790"/>
                      <a:pt x="15054" y="5790"/>
                    </a:cubicBezTo>
                    <a:cubicBezTo>
                      <a:pt x="15094" y="6675"/>
                      <a:pt x="15135" y="7590"/>
                      <a:pt x="15176" y="8520"/>
                    </a:cubicBezTo>
                    <a:cubicBezTo>
                      <a:pt x="15138" y="8520"/>
                      <a:pt x="15101" y="8520"/>
                      <a:pt x="15062" y="8520"/>
                    </a:cubicBezTo>
                    <a:cubicBezTo>
                      <a:pt x="15062" y="8490"/>
                      <a:pt x="15061" y="8460"/>
                      <a:pt x="15059" y="8430"/>
                    </a:cubicBezTo>
                    <a:cubicBezTo>
                      <a:pt x="15061" y="8430"/>
                      <a:pt x="15062" y="8430"/>
                      <a:pt x="15064" y="8430"/>
                    </a:cubicBezTo>
                    <a:cubicBezTo>
                      <a:pt x="15062" y="8385"/>
                      <a:pt x="15061" y="8340"/>
                      <a:pt x="15059" y="8310"/>
                    </a:cubicBezTo>
                    <a:cubicBezTo>
                      <a:pt x="15061" y="8310"/>
                      <a:pt x="15062" y="8310"/>
                      <a:pt x="15064" y="8310"/>
                    </a:cubicBezTo>
                    <a:cubicBezTo>
                      <a:pt x="15062" y="8265"/>
                      <a:pt x="15061" y="8220"/>
                      <a:pt x="15059" y="8175"/>
                    </a:cubicBezTo>
                    <a:cubicBezTo>
                      <a:pt x="15061" y="8175"/>
                      <a:pt x="15062" y="8175"/>
                      <a:pt x="15064" y="8175"/>
                    </a:cubicBezTo>
                    <a:cubicBezTo>
                      <a:pt x="15024" y="7245"/>
                      <a:pt x="14985" y="6345"/>
                      <a:pt x="14947" y="5445"/>
                    </a:cubicBezTo>
                    <a:cubicBezTo>
                      <a:pt x="14983" y="5445"/>
                      <a:pt x="15020" y="5445"/>
                      <a:pt x="15056" y="5445"/>
                    </a:cubicBezTo>
                    <a:close/>
                    <a:moveTo>
                      <a:pt x="13769" y="5445"/>
                    </a:moveTo>
                    <a:cubicBezTo>
                      <a:pt x="13770" y="5475"/>
                      <a:pt x="13771" y="5505"/>
                      <a:pt x="13772" y="5535"/>
                    </a:cubicBezTo>
                    <a:cubicBezTo>
                      <a:pt x="13771" y="5535"/>
                      <a:pt x="13770" y="5535"/>
                      <a:pt x="13768" y="5535"/>
                    </a:cubicBezTo>
                    <a:cubicBezTo>
                      <a:pt x="13770" y="5580"/>
                      <a:pt x="13771" y="5625"/>
                      <a:pt x="13772" y="5670"/>
                    </a:cubicBezTo>
                    <a:cubicBezTo>
                      <a:pt x="13771" y="5670"/>
                      <a:pt x="13770" y="5670"/>
                      <a:pt x="13768" y="5670"/>
                    </a:cubicBezTo>
                    <a:cubicBezTo>
                      <a:pt x="13770" y="5700"/>
                      <a:pt x="13771" y="5745"/>
                      <a:pt x="13772" y="5790"/>
                    </a:cubicBezTo>
                    <a:cubicBezTo>
                      <a:pt x="13771" y="5790"/>
                      <a:pt x="13770" y="5790"/>
                      <a:pt x="13768" y="5790"/>
                    </a:cubicBezTo>
                    <a:cubicBezTo>
                      <a:pt x="13797" y="6675"/>
                      <a:pt x="13825" y="7590"/>
                      <a:pt x="13853" y="8520"/>
                    </a:cubicBezTo>
                    <a:cubicBezTo>
                      <a:pt x="13813" y="8520"/>
                      <a:pt x="13773" y="8520"/>
                      <a:pt x="13734" y="8520"/>
                    </a:cubicBezTo>
                    <a:cubicBezTo>
                      <a:pt x="13733" y="8490"/>
                      <a:pt x="13732" y="8460"/>
                      <a:pt x="13731" y="8430"/>
                    </a:cubicBezTo>
                    <a:cubicBezTo>
                      <a:pt x="13732" y="8430"/>
                      <a:pt x="13733" y="8430"/>
                      <a:pt x="13735" y="8430"/>
                    </a:cubicBezTo>
                    <a:cubicBezTo>
                      <a:pt x="13733" y="8385"/>
                      <a:pt x="13732" y="8340"/>
                      <a:pt x="13731" y="8310"/>
                    </a:cubicBezTo>
                    <a:cubicBezTo>
                      <a:pt x="13732" y="8310"/>
                      <a:pt x="13733" y="8310"/>
                      <a:pt x="13735" y="8310"/>
                    </a:cubicBezTo>
                    <a:cubicBezTo>
                      <a:pt x="13733" y="8265"/>
                      <a:pt x="13732" y="8220"/>
                      <a:pt x="13731" y="8175"/>
                    </a:cubicBezTo>
                    <a:cubicBezTo>
                      <a:pt x="13732" y="8175"/>
                      <a:pt x="13733" y="8175"/>
                      <a:pt x="13735" y="8175"/>
                    </a:cubicBezTo>
                    <a:cubicBezTo>
                      <a:pt x="13707" y="7245"/>
                      <a:pt x="13680" y="6345"/>
                      <a:pt x="13654" y="5445"/>
                    </a:cubicBezTo>
                    <a:cubicBezTo>
                      <a:pt x="13692" y="5445"/>
                      <a:pt x="13731" y="5445"/>
                      <a:pt x="13769" y="5445"/>
                    </a:cubicBezTo>
                    <a:close/>
                    <a:moveTo>
                      <a:pt x="4699" y="9270"/>
                    </a:moveTo>
                    <a:cubicBezTo>
                      <a:pt x="4701" y="9225"/>
                      <a:pt x="4704" y="9195"/>
                      <a:pt x="4707" y="9150"/>
                    </a:cubicBezTo>
                    <a:cubicBezTo>
                      <a:pt x="4704" y="9150"/>
                      <a:pt x="4701" y="9150"/>
                      <a:pt x="4699" y="9150"/>
                    </a:cubicBezTo>
                    <a:cubicBezTo>
                      <a:pt x="4700" y="9120"/>
                      <a:pt x="4702" y="9090"/>
                      <a:pt x="4704" y="9060"/>
                    </a:cubicBezTo>
                    <a:cubicBezTo>
                      <a:pt x="4740" y="9060"/>
                      <a:pt x="4775" y="9060"/>
                      <a:pt x="4811" y="9060"/>
                    </a:cubicBezTo>
                    <a:cubicBezTo>
                      <a:pt x="4751" y="10035"/>
                      <a:pt x="4692" y="11025"/>
                      <a:pt x="4631" y="12045"/>
                    </a:cubicBezTo>
                    <a:cubicBezTo>
                      <a:pt x="4634" y="12045"/>
                      <a:pt x="4636" y="12045"/>
                      <a:pt x="4638" y="12045"/>
                    </a:cubicBezTo>
                    <a:cubicBezTo>
                      <a:pt x="4636" y="12075"/>
                      <a:pt x="4634" y="12120"/>
                      <a:pt x="4631" y="12165"/>
                    </a:cubicBezTo>
                    <a:cubicBezTo>
                      <a:pt x="4634" y="12165"/>
                      <a:pt x="4636" y="12165"/>
                      <a:pt x="4638" y="12165"/>
                    </a:cubicBezTo>
                    <a:cubicBezTo>
                      <a:pt x="4636" y="12210"/>
                      <a:pt x="4634" y="12240"/>
                      <a:pt x="4631" y="12285"/>
                    </a:cubicBezTo>
                    <a:cubicBezTo>
                      <a:pt x="4634" y="12285"/>
                      <a:pt x="4636" y="12285"/>
                      <a:pt x="4638" y="12285"/>
                    </a:cubicBezTo>
                    <a:cubicBezTo>
                      <a:pt x="4637" y="12315"/>
                      <a:pt x="4635" y="12345"/>
                      <a:pt x="4633" y="12375"/>
                    </a:cubicBezTo>
                    <a:cubicBezTo>
                      <a:pt x="4596" y="12375"/>
                      <a:pt x="4560" y="12375"/>
                      <a:pt x="4524" y="12375"/>
                    </a:cubicBezTo>
                    <a:cubicBezTo>
                      <a:pt x="4586" y="11370"/>
                      <a:pt x="4647" y="10365"/>
                      <a:pt x="4707" y="9390"/>
                    </a:cubicBezTo>
                    <a:cubicBezTo>
                      <a:pt x="4704" y="9390"/>
                      <a:pt x="4701" y="9390"/>
                      <a:pt x="4699" y="9390"/>
                    </a:cubicBezTo>
                    <a:cubicBezTo>
                      <a:pt x="4701" y="9360"/>
                      <a:pt x="4704" y="9315"/>
                      <a:pt x="4707" y="9270"/>
                    </a:cubicBezTo>
                    <a:cubicBezTo>
                      <a:pt x="4704" y="9270"/>
                      <a:pt x="4701" y="9270"/>
                      <a:pt x="4699" y="9270"/>
                    </a:cubicBezTo>
                    <a:close/>
                    <a:moveTo>
                      <a:pt x="15542" y="12375"/>
                    </a:moveTo>
                    <a:cubicBezTo>
                      <a:pt x="15541" y="12345"/>
                      <a:pt x="15539" y="12315"/>
                      <a:pt x="15538" y="12285"/>
                    </a:cubicBezTo>
                    <a:cubicBezTo>
                      <a:pt x="15540" y="12285"/>
                      <a:pt x="15542" y="12285"/>
                      <a:pt x="15544" y="12285"/>
                    </a:cubicBezTo>
                    <a:cubicBezTo>
                      <a:pt x="15542" y="12240"/>
                      <a:pt x="15540" y="12210"/>
                      <a:pt x="15538" y="12165"/>
                    </a:cubicBezTo>
                    <a:cubicBezTo>
                      <a:pt x="15540" y="12165"/>
                      <a:pt x="15542" y="12165"/>
                      <a:pt x="15544" y="12165"/>
                    </a:cubicBezTo>
                    <a:cubicBezTo>
                      <a:pt x="15542" y="12120"/>
                      <a:pt x="15540" y="12075"/>
                      <a:pt x="15538" y="12045"/>
                    </a:cubicBezTo>
                    <a:cubicBezTo>
                      <a:pt x="15540" y="12045"/>
                      <a:pt x="15542" y="12045"/>
                      <a:pt x="15544" y="12045"/>
                    </a:cubicBezTo>
                    <a:cubicBezTo>
                      <a:pt x="15497" y="11025"/>
                      <a:pt x="15451" y="10035"/>
                      <a:pt x="15406" y="9060"/>
                    </a:cubicBezTo>
                    <a:cubicBezTo>
                      <a:pt x="15443" y="9060"/>
                      <a:pt x="15481" y="9060"/>
                      <a:pt x="15519" y="9060"/>
                    </a:cubicBezTo>
                    <a:cubicBezTo>
                      <a:pt x="15520" y="9090"/>
                      <a:pt x="15522" y="9120"/>
                      <a:pt x="15523" y="9150"/>
                    </a:cubicBezTo>
                    <a:cubicBezTo>
                      <a:pt x="15521" y="9150"/>
                      <a:pt x="15519" y="9150"/>
                      <a:pt x="15517" y="9150"/>
                    </a:cubicBezTo>
                    <a:cubicBezTo>
                      <a:pt x="15519" y="9195"/>
                      <a:pt x="15521" y="9225"/>
                      <a:pt x="15523" y="9270"/>
                    </a:cubicBezTo>
                    <a:cubicBezTo>
                      <a:pt x="15521" y="9270"/>
                      <a:pt x="15519" y="9270"/>
                      <a:pt x="15517" y="9270"/>
                    </a:cubicBezTo>
                    <a:cubicBezTo>
                      <a:pt x="15519" y="9315"/>
                      <a:pt x="15521" y="9360"/>
                      <a:pt x="15523" y="9390"/>
                    </a:cubicBezTo>
                    <a:cubicBezTo>
                      <a:pt x="15521" y="9390"/>
                      <a:pt x="15519" y="9390"/>
                      <a:pt x="15517" y="9390"/>
                    </a:cubicBezTo>
                    <a:cubicBezTo>
                      <a:pt x="15564" y="10365"/>
                      <a:pt x="15611" y="11370"/>
                      <a:pt x="15658" y="12375"/>
                    </a:cubicBezTo>
                    <a:cubicBezTo>
                      <a:pt x="15620" y="12375"/>
                      <a:pt x="15581" y="12375"/>
                      <a:pt x="15542" y="12375"/>
                    </a:cubicBezTo>
                    <a:close/>
                    <a:moveTo>
                      <a:pt x="16923" y="12375"/>
                    </a:moveTo>
                    <a:cubicBezTo>
                      <a:pt x="16922" y="12345"/>
                      <a:pt x="16920" y="12315"/>
                      <a:pt x="16918" y="12285"/>
                    </a:cubicBezTo>
                    <a:cubicBezTo>
                      <a:pt x="16921" y="12285"/>
                      <a:pt x="16923" y="12285"/>
                      <a:pt x="16925" y="12285"/>
                    </a:cubicBezTo>
                    <a:cubicBezTo>
                      <a:pt x="16923" y="12240"/>
                      <a:pt x="16921" y="12210"/>
                      <a:pt x="16918" y="12165"/>
                    </a:cubicBezTo>
                    <a:cubicBezTo>
                      <a:pt x="16921" y="12165"/>
                      <a:pt x="16923" y="12165"/>
                      <a:pt x="16925" y="12165"/>
                    </a:cubicBezTo>
                    <a:cubicBezTo>
                      <a:pt x="16923" y="12120"/>
                      <a:pt x="16921" y="12075"/>
                      <a:pt x="16918" y="12045"/>
                    </a:cubicBezTo>
                    <a:cubicBezTo>
                      <a:pt x="16921" y="12045"/>
                      <a:pt x="16923" y="12045"/>
                      <a:pt x="16925" y="12045"/>
                    </a:cubicBezTo>
                    <a:cubicBezTo>
                      <a:pt x="16865" y="11025"/>
                      <a:pt x="16806" y="10035"/>
                      <a:pt x="16747" y="9060"/>
                    </a:cubicBezTo>
                    <a:cubicBezTo>
                      <a:pt x="16783" y="9060"/>
                      <a:pt x="16819" y="9060"/>
                      <a:pt x="16853" y="9060"/>
                    </a:cubicBezTo>
                    <a:cubicBezTo>
                      <a:pt x="16855" y="9090"/>
                      <a:pt x="16857" y="9120"/>
                      <a:pt x="16859" y="9150"/>
                    </a:cubicBezTo>
                    <a:cubicBezTo>
                      <a:pt x="16857" y="9150"/>
                      <a:pt x="16854" y="9150"/>
                      <a:pt x="16851" y="9150"/>
                    </a:cubicBezTo>
                    <a:cubicBezTo>
                      <a:pt x="16854" y="9195"/>
                      <a:pt x="16857" y="9225"/>
                      <a:pt x="16859" y="9270"/>
                    </a:cubicBezTo>
                    <a:cubicBezTo>
                      <a:pt x="16857" y="9270"/>
                      <a:pt x="16854" y="9270"/>
                      <a:pt x="16851" y="9270"/>
                    </a:cubicBezTo>
                    <a:cubicBezTo>
                      <a:pt x="16854" y="9315"/>
                      <a:pt x="16857" y="9360"/>
                      <a:pt x="16859" y="9390"/>
                    </a:cubicBezTo>
                    <a:cubicBezTo>
                      <a:pt x="16857" y="9390"/>
                      <a:pt x="16854" y="9390"/>
                      <a:pt x="16851" y="9390"/>
                    </a:cubicBezTo>
                    <a:cubicBezTo>
                      <a:pt x="16911" y="10365"/>
                      <a:pt x="16972" y="11370"/>
                      <a:pt x="17034" y="12375"/>
                    </a:cubicBezTo>
                    <a:cubicBezTo>
                      <a:pt x="16996" y="12375"/>
                      <a:pt x="16960" y="12375"/>
                      <a:pt x="16923" y="12375"/>
                    </a:cubicBezTo>
                    <a:close/>
                    <a:moveTo>
                      <a:pt x="5898" y="12375"/>
                    </a:moveTo>
                    <a:cubicBezTo>
                      <a:pt x="5946" y="11370"/>
                      <a:pt x="5994" y="10365"/>
                      <a:pt x="6041" y="9390"/>
                    </a:cubicBezTo>
                    <a:cubicBezTo>
                      <a:pt x="6039" y="9390"/>
                      <a:pt x="6037" y="9390"/>
                      <a:pt x="6034" y="9390"/>
                    </a:cubicBezTo>
                    <a:cubicBezTo>
                      <a:pt x="6037" y="9360"/>
                      <a:pt x="6039" y="9315"/>
                      <a:pt x="6041" y="9270"/>
                    </a:cubicBezTo>
                    <a:cubicBezTo>
                      <a:pt x="6039" y="9270"/>
                      <a:pt x="6037" y="9270"/>
                      <a:pt x="6034" y="9270"/>
                    </a:cubicBezTo>
                    <a:cubicBezTo>
                      <a:pt x="6037" y="9225"/>
                      <a:pt x="6039" y="9195"/>
                      <a:pt x="6041" y="9150"/>
                    </a:cubicBezTo>
                    <a:cubicBezTo>
                      <a:pt x="6039" y="9150"/>
                      <a:pt x="6037" y="9150"/>
                      <a:pt x="6034" y="9150"/>
                    </a:cubicBezTo>
                    <a:cubicBezTo>
                      <a:pt x="6036" y="9120"/>
                      <a:pt x="6038" y="9090"/>
                      <a:pt x="6039" y="9060"/>
                    </a:cubicBezTo>
                    <a:cubicBezTo>
                      <a:pt x="6076" y="9060"/>
                      <a:pt x="6114" y="9060"/>
                      <a:pt x="6152" y="9060"/>
                    </a:cubicBezTo>
                    <a:cubicBezTo>
                      <a:pt x="6106" y="10035"/>
                      <a:pt x="6060" y="11025"/>
                      <a:pt x="6013" y="12045"/>
                    </a:cubicBezTo>
                    <a:cubicBezTo>
                      <a:pt x="6014" y="12045"/>
                      <a:pt x="6016" y="12045"/>
                      <a:pt x="6019" y="12045"/>
                    </a:cubicBezTo>
                    <a:cubicBezTo>
                      <a:pt x="6016" y="12075"/>
                      <a:pt x="6014" y="12120"/>
                      <a:pt x="6013" y="12165"/>
                    </a:cubicBezTo>
                    <a:cubicBezTo>
                      <a:pt x="6014" y="12165"/>
                      <a:pt x="6016" y="12165"/>
                      <a:pt x="6019" y="12165"/>
                    </a:cubicBezTo>
                    <a:cubicBezTo>
                      <a:pt x="6016" y="12210"/>
                      <a:pt x="6014" y="12240"/>
                      <a:pt x="6013" y="12285"/>
                    </a:cubicBezTo>
                    <a:cubicBezTo>
                      <a:pt x="6014" y="12285"/>
                      <a:pt x="6016" y="12285"/>
                      <a:pt x="6019" y="12285"/>
                    </a:cubicBezTo>
                    <a:cubicBezTo>
                      <a:pt x="6017" y="12315"/>
                      <a:pt x="6016" y="12345"/>
                      <a:pt x="6014" y="12375"/>
                    </a:cubicBezTo>
                    <a:cubicBezTo>
                      <a:pt x="5975" y="12375"/>
                      <a:pt x="5937" y="12375"/>
                      <a:pt x="5898" y="12375"/>
                    </a:cubicBezTo>
                    <a:close/>
                    <a:moveTo>
                      <a:pt x="14158" y="12165"/>
                    </a:moveTo>
                    <a:cubicBezTo>
                      <a:pt x="14159" y="12165"/>
                      <a:pt x="14161" y="12165"/>
                      <a:pt x="14162" y="12165"/>
                    </a:cubicBezTo>
                    <a:cubicBezTo>
                      <a:pt x="14160" y="12120"/>
                      <a:pt x="14159" y="12075"/>
                      <a:pt x="14158" y="12045"/>
                    </a:cubicBezTo>
                    <a:cubicBezTo>
                      <a:pt x="14159" y="12045"/>
                      <a:pt x="14161" y="12045"/>
                      <a:pt x="14162" y="12045"/>
                    </a:cubicBezTo>
                    <a:cubicBezTo>
                      <a:pt x="14128" y="11025"/>
                      <a:pt x="14097" y="10035"/>
                      <a:pt x="14065" y="9060"/>
                    </a:cubicBezTo>
                    <a:cubicBezTo>
                      <a:pt x="14104" y="9060"/>
                      <a:pt x="14144" y="9060"/>
                      <a:pt x="14184" y="9060"/>
                    </a:cubicBezTo>
                    <a:cubicBezTo>
                      <a:pt x="14185" y="9090"/>
                      <a:pt x="14186" y="9120"/>
                      <a:pt x="14187" y="9150"/>
                    </a:cubicBezTo>
                    <a:cubicBezTo>
                      <a:pt x="14186" y="9150"/>
                      <a:pt x="14184" y="9150"/>
                      <a:pt x="14183" y="9150"/>
                    </a:cubicBezTo>
                    <a:cubicBezTo>
                      <a:pt x="14184" y="9195"/>
                      <a:pt x="14186" y="9225"/>
                      <a:pt x="14187" y="9270"/>
                    </a:cubicBezTo>
                    <a:cubicBezTo>
                      <a:pt x="14186" y="9270"/>
                      <a:pt x="14184" y="9270"/>
                      <a:pt x="14183" y="9270"/>
                    </a:cubicBezTo>
                    <a:cubicBezTo>
                      <a:pt x="14184" y="9315"/>
                      <a:pt x="14186" y="9360"/>
                      <a:pt x="14187" y="9390"/>
                    </a:cubicBezTo>
                    <a:cubicBezTo>
                      <a:pt x="14186" y="9390"/>
                      <a:pt x="14184" y="9390"/>
                      <a:pt x="14183" y="9390"/>
                    </a:cubicBezTo>
                    <a:cubicBezTo>
                      <a:pt x="14216" y="10365"/>
                      <a:pt x="14250" y="11370"/>
                      <a:pt x="14284" y="12375"/>
                    </a:cubicBezTo>
                    <a:cubicBezTo>
                      <a:pt x="14243" y="12375"/>
                      <a:pt x="14202" y="12375"/>
                      <a:pt x="14161" y="12375"/>
                    </a:cubicBezTo>
                    <a:cubicBezTo>
                      <a:pt x="14160" y="12345"/>
                      <a:pt x="14159" y="12315"/>
                      <a:pt x="14158" y="12285"/>
                    </a:cubicBezTo>
                    <a:cubicBezTo>
                      <a:pt x="14159" y="12285"/>
                      <a:pt x="14161" y="12285"/>
                      <a:pt x="14162" y="12285"/>
                    </a:cubicBezTo>
                    <a:cubicBezTo>
                      <a:pt x="14160" y="12240"/>
                      <a:pt x="14159" y="12210"/>
                      <a:pt x="14158" y="12165"/>
                    </a:cubicBezTo>
                    <a:close/>
                    <a:moveTo>
                      <a:pt x="9328" y="13245"/>
                    </a:moveTo>
                    <a:cubicBezTo>
                      <a:pt x="9328" y="13215"/>
                      <a:pt x="9329" y="13170"/>
                      <a:pt x="9329" y="13125"/>
                    </a:cubicBezTo>
                    <a:cubicBezTo>
                      <a:pt x="9329" y="13125"/>
                      <a:pt x="9328" y="13125"/>
                      <a:pt x="9328" y="13125"/>
                    </a:cubicBezTo>
                    <a:cubicBezTo>
                      <a:pt x="9328" y="13080"/>
                      <a:pt x="9329" y="13035"/>
                      <a:pt x="9329" y="13005"/>
                    </a:cubicBezTo>
                    <a:cubicBezTo>
                      <a:pt x="9329" y="13005"/>
                      <a:pt x="9328" y="13005"/>
                      <a:pt x="9328" y="13005"/>
                    </a:cubicBezTo>
                    <a:cubicBezTo>
                      <a:pt x="9328" y="12975"/>
                      <a:pt x="9328" y="12945"/>
                      <a:pt x="9329" y="12915"/>
                    </a:cubicBezTo>
                    <a:cubicBezTo>
                      <a:pt x="9373" y="12915"/>
                      <a:pt x="9419" y="12915"/>
                      <a:pt x="9464" y="12915"/>
                    </a:cubicBezTo>
                    <a:cubicBezTo>
                      <a:pt x="9450" y="13980"/>
                      <a:pt x="9435" y="15060"/>
                      <a:pt x="9422" y="16185"/>
                    </a:cubicBezTo>
                    <a:cubicBezTo>
                      <a:pt x="9422" y="16185"/>
                      <a:pt x="9423" y="16185"/>
                      <a:pt x="9423" y="16185"/>
                    </a:cubicBezTo>
                    <a:cubicBezTo>
                      <a:pt x="9423" y="16215"/>
                      <a:pt x="9422" y="16260"/>
                      <a:pt x="9422" y="16305"/>
                    </a:cubicBezTo>
                    <a:cubicBezTo>
                      <a:pt x="9422" y="16305"/>
                      <a:pt x="9423" y="16305"/>
                      <a:pt x="9423" y="16305"/>
                    </a:cubicBezTo>
                    <a:cubicBezTo>
                      <a:pt x="9423" y="16350"/>
                      <a:pt x="9422" y="16380"/>
                      <a:pt x="9422" y="16425"/>
                    </a:cubicBezTo>
                    <a:cubicBezTo>
                      <a:pt x="9422" y="16425"/>
                      <a:pt x="9423" y="16425"/>
                      <a:pt x="9423" y="16425"/>
                    </a:cubicBezTo>
                    <a:cubicBezTo>
                      <a:pt x="9423" y="16470"/>
                      <a:pt x="9422" y="16515"/>
                      <a:pt x="9422" y="16560"/>
                    </a:cubicBezTo>
                    <a:cubicBezTo>
                      <a:pt x="9422" y="16560"/>
                      <a:pt x="9423" y="16560"/>
                      <a:pt x="9423" y="16560"/>
                    </a:cubicBezTo>
                    <a:cubicBezTo>
                      <a:pt x="9423" y="16575"/>
                      <a:pt x="9423" y="16590"/>
                      <a:pt x="9423" y="16605"/>
                    </a:cubicBezTo>
                    <a:cubicBezTo>
                      <a:pt x="9375" y="16605"/>
                      <a:pt x="9329" y="16605"/>
                      <a:pt x="9281" y="16605"/>
                    </a:cubicBezTo>
                    <a:cubicBezTo>
                      <a:pt x="9298" y="15465"/>
                      <a:pt x="9314" y="14340"/>
                      <a:pt x="9329" y="13245"/>
                    </a:cubicBezTo>
                    <a:cubicBezTo>
                      <a:pt x="9329" y="13245"/>
                      <a:pt x="9328" y="13245"/>
                      <a:pt x="9328" y="13245"/>
                    </a:cubicBezTo>
                    <a:close/>
                    <a:moveTo>
                      <a:pt x="10716" y="13245"/>
                    </a:moveTo>
                    <a:cubicBezTo>
                      <a:pt x="10716" y="13215"/>
                      <a:pt x="10716" y="13170"/>
                      <a:pt x="10716" y="13125"/>
                    </a:cubicBezTo>
                    <a:cubicBezTo>
                      <a:pt x="10716" y="13125"/>
                      <a:pt x="10716" y="13125"/>
                      <a:pt x="10716" y="13125"/>
                    </a:cubicBezTo>
                    <a:cubicBezTo>
                      <a:pt x="10716" y="13080"/>
                      <a:pt x="10716" y="13035"/>
                      <a:pt x="10716" y="13005"/>
                    </a:cubicBezTo>
                    <a:cubicBezTo>
                      <a:pt x="10716" y="13005"/>
                      <a:pt x="10716" y="13005"/>
                      <a:pt x="10716" y="13005"/>
                    </a:cubicBezTo>
                    <a:cubicBezTo>
                      <a:pt x="10716" y="12975"/>
                      <a:pt x="10716" y="12945"/>
                      <a:pt x="10716" y="12915"/>
                    </a:cubicBezTo>
                    <a:cubicBezTo>
                      <a:pt x="10762" y="12915"/>
                      <a:pt x="10810" y="12915"/>
                      <a:pt x="10857" y="12915"/>
                    </a:cubicBezTo>
                    <a:cubicBezTo>
                      <a:pt x="10857" y="12945"/>
                      <a:pt x="10857" y="12975"/>
                      <a:pt x="10857" y="13005"/>
                    </a:cubicBezTo>
                    <a:cubicBezTo>
                      <a:pt x="10857" y="13005"/>
                      <a:pt x="10857" y="13005"/>
                      <a:pt x="10857" y="13005"/>
                    </a:cubicBezTo>
                    <a:cubicBezTo>
                      <a:pt x="10857" y="13035"/>
                      <a:pt x="10857" y="13080"/>
                      <a:pt x="10857" y="13125"/>
                    </a:cubicBezTo>
                    <a:cubicBezTo>
                      <a:pt x="10857" y="13125"/>
                      <a:pt x="10857" y="13125"/>
                      <a:pt x="10857" y="13125"/>
                    </a:cubicBezTo>
                    <a:cubicBezTo>
                      <a:pt x="10857" y="13170"/>
                      <a:pt x="10857" y="13215"/>
                      <a:pt x="10857" y="13245"/>
                    </a:cubicBezTo>
                    <a:cubicBezTo>
                      <a:pt x="10857" y="13245"/>
                      <a:pt x="10857" y="13245"/>
                      <a:pt x="10857" y="13245"/>
                    </a:cubicBezTo>
                    <a:cubicBezTo>
                      <a:pt x="10857" y="14340"/>
                      <a:pt x="10858" y="15465"/>
                      <a:pt x="10859" y="16605"/>
                    </a:cubicBezTo>
                    <a:cubicBezTo>
                      <a:pt x="10810" y="16605"/>
                      <a:pt x="10761" y="16605"/>
                      <a:pt x="10713" y="16605"/>
                    </a:cubicBezTo>
                    <a:cubicBezTo>
                      <a:pt x="10714" y="15465"/>
                      <a:pt x="10715" y="14340"/>
                      <a:pt x="10716" y="13245"/>
                    </a:cubicBezTo>
                    <a:close/>
                    <a:moveTo>
                      <a:pt x="17991" y="2100"/>
                    </a:moveTo>
                    <a:cubicBezTo>
                      <a:pt x="17992" y="2115"/>
                      <a:pt x="17994" y="2145"/>
                      <a:pt x="17995" y="2160"/>
                    </a:cubicBezTo>
                    <a:cubicBezTo>
                      <a:pt x="17992" y="2160"/>
                      <a:pt x="17989" y="2160"/>
                      <a:pt x="17986" y="2160"/>
                    </a:cubicBezTo>
                    <a:cubicBezTo>
                      <a:pt x="17989" y="2205"/>
                      <a:pt x="17992" y="2250"/>
                      <a:pt x="17995" y="2295"/>
                    </a:cubicBezTo>
                    <a:cubicBezTo>
                      <a:pt x="17992" y="2295"/>
                      <a:pt x="17989" y="2295"/>
                      <a:pt x="17986" y="2295"/>
                    </a:cubicBezTo>
                    <a:cubicBezTo>
                      <a:pt x="17989" y="2325"/>
                      <a:pt x="17992" y="2370"/>
                      <a:pt x="17995" y="2415"/>
                    </a:cubicBezTo>
                    <a:cubicBezTo>
                      <a:pt x="17992" y="2415"/>
                      <a:pt x="17989" y="2415"/>
                      <a:pt x="17986" y="2415"/>
                    </a:cubicBezTo>
                    <a:cubicBezTo>
                      <a:pt x="18050" y="3225"/>
                      <a:pt x="18114" y="4065"/>
                      <a:pt x="18180" y="4905"/>
                    </a:cubicBezTo>
                    <a:cubicBezTo>
                      <a:pt x="18150" y="4905"/>
                      <a:pt x="18120" y="4905"/>
                      <a:pt x="18089" y="4905"/>
                    </a:cubicBezTo>
                    <a:cubicBezTo>
                      <a:pt x="18087" y="4875"/>
                      <a:pt x="18084" y="4845"/>
                      <a:pt x="18082" y="4815"/>
                    </a:cubicBezTo>
                    <a:cubicBezTo>
                      <a:pt x="18085" y="4815"/>
                      <a:pt x="18089" y="4815"/>
                      <a:pt x="18092" y="4815"/>
                    </a:cubicBezTo>
                    <a:cubicBezTo>
                      <a:pt x="18089" y="4770"/>
                      <a:pt x="18085" y="4740"/>
                      <a:pt x="18082" y="4695"/>
                    </a:cubicBezTo>
                    <a:cubicBezTo>
                      <a:pt x="18085" y="4695"/>
                      <a:pt x="18089" y="4695"/>
                      <a:pt x="18092" y="4695"/>
                    </a:cubicBezTo>
                    <a:cubicBezTo>
                      <a:pt x="18089" y="4650"/>
                      <a:pt x="18085" y="4605"/>
                      <a:pt x="18082" y="4560"/>
                    </a:cubicBezTo>
                    <a:cubicBezTo>
                      <a:pt x="18085" y="4560"/>
                      <a:pt x="18089" y="4560"/>
                      <a:pt x="18092" y="4560"/>
                    </a:cubicBezTo>
                    <a:cubicBezTo>
                      <a:pt x="18028" y="3735"/>
                      <a:pt x="17965" y="2910"/>
                      <a:pt x="17903" y="2100"/>
                    </a:cubicBezTo>
                    <a:cubicBezTo>
                      <a:pt x="17932" y="2100"/>
                      <a:pt x="17961" y="2100"/>
                      <a:pt x="17991" y="2100"/>
                    </a:cubicBezTo>
                    <a:close/>
                    <a:moveTo>
                      <a:pt x="16749" y="2100"/>
                    </a:moveTo>
                    <a:cubicBezTo>
                      <a:pt x="16751" y="2115"/>
                      <a:pt x="16752" y="2145"/>
                      <a:pt x="16754" y="2160"/>
                    </a:cubicBezTo>
                    <a:cubicBezTo>
                      <a:pt x="16751" y="2160"/>
                      <a:pt x="16748" y="2160"/>
                      <a:pt x="16746" y="2160"/>
                    </a:cubicBezTo>
                    <a:cubicBezTo>
                      <a:pt x="16748" y="2205"/>
                      <a:pt x="16751" y="2250"/>
                      <a:pt x="16754" y="2295"/>
                    </a:cubicBezTo>
                    <a:cubicBezTo>
                      <a:pt x="16751" y="2295"/>
                      <a:pt x="16748" y="2295"/>
                      <a:pt x="16746" y="2295"/>
                    </a:cubicBezTo>
                    <a:cubicBezTo>
                      <a:pt x="16748" y="2325"/>
                      <a:pt x="16751" y="2370"/>
                      <a:pt x="16754" y="2415"/>
                    </a:cubicBezTo>
                    <a:cubicBezTo>
                      <a:pt x="16751" y="2415"/>
                      <a:pt x="16748" y="2415"/>
                      <a:pt x="16746" y="2415"/>
                    </a:cubicBezTo>
                    <a:cubicBezTo>
                      <a:pt x="16798" y="3225"/>
                      <a:pt x="16852" y="4065"/>
                      <a:pt x="16907" y="4905"/>
                    </a:cubicBezTo>
                    <a:cubicBezTo>
                      <a:pt x="16874" y="4905"/>
                      <a:pt x="16841" y="4905"/>
                      <a:pt x="16809" y="4905"/>
                    </a:cubicBezTo>
                    <a:cubicBezTo>
                      <a:pt x="16807" y="4875"/>
                      <a:pt x="16805" y="4845"/>
                      <a:pt x="16802" y="4815"/>
                    </a:cubicBezTo>
                    <a:cubicBezTo>
                      <a:pt x="16805" y="4815"/>
                      <a:pt x="16808" y="4815"/>
                      <a:pt x="16810" y="4815"/>
                    </a:cubicBezTo>
                    <a:cubicBezTo>
                      <a:pt x="16808" y="4770"/>
                      <a:pt x="16805" y="4740"/>
                      <a:pt x="16802" y="4695"/>
                    </a:cubicBezTo>
                    <a:cubicBezTo>
                      <a:pt x="16805" y="4695"/>
                      <a:pt x="16808" y="4695"/>
                      <a:pt x="16810" y="4695"/>
                    </a:cubicBezTo>
                    <a:cubicBezTo>
                      <a:pt x="16808" y="4650"/>
                      <a:pt x="16805" y="4605"/>
                      <a:pt x="16802" y="4560"/>
                    </a:cubicBezTo>
                    <a:cubicBezTo>
                      <a:pt x="16805" y="4560"/>
                      <a:pt x="16808" y="4560"/>
                      <a:pt x="16810" y="4560"/>
                    </a:cubicBezTo>
                    <a:cubicBezTo>
                      <a:pt x="16757" y="3735"/>
                      <a:pt x="16706" y="2910"/>
                      <a:pt x="16655" y="2100"/>
                    </a:cubicBezTo>
                    <a:cubicBezTo>
                      <a:pt x="16686" y="2100"/>
                      <a:pt x="16718" y="2100"/>
                      <a:pt x="16749" y="2100"/>
                    </a:cubicBezTo>
                    <a:close/>
                    <a:moveTo>
                      <a:pt x="15508" y="2100"/>
                    </a:moveTo>
                    <a:cubicBezTo>
                      <a:pt x="15509" y="2115"/>
                      <a:pt x="15510" y="2145"/>
                      <a:pt x="15512" y="2160"/>
                    </a:cubicBezTo>
                    <a:cubicBezTo>
                      <a:pt x="15509" y="2160"/>
                      <a:pt x="15507" y="2160"/>
                      <a:pt x="15504" y="2160"/>
                    </a:cubicBezTo>
                    <a:cubicBezTo>
                      <a:pt x="15507" y="2205"/>
                      <a:pt x="15509" y="2250"/>
                      <a:pt x="15512" y="2295"/>
                    </a:cubicBezTo>
                    <a:cubicBezTo>
                      <a:pt x="15509" y="2295"/>
                      <a:pt x="15507" y="2295"/>
                      <a:pt x="15504" y="2295"/>
                    </a:cubicBezTo>
                    <a:cubicBezTo>
                      <a:pt x="15507" y="2325"/>
                      <a:pt x="15509" y="2370"/>
                      <a:pt x="15512" y="2415"/>
                    </a:cubicBezTo>
                    <a:cubicBezTo>
                      <a:pt x="15509" y="2415"/>
                      <a:pt x="15507" y="2415"/>
                      <a:pt x="15504" y="2415"/>
                    </a:cubicBezTo>
                    <a:cubicBezTo>
                      <a:pt x="15546" y="3225"/>
                      <a:pt x="15589" y="4065"/>
                      <a:pt x="15632" y="4905"/>
                    </a:cubicBezTo>
                    <a:cubicBezTo>
                      <a:pt x="15597" y="4905"/>
                      <a:pt x="15563" y="4905"/>
                      <a:pt x="15527" y="4905"/>
                    </a:cubicBezTo>
                    <a:cubicBezTo>
                      <a:pt x="15526" y="4875"/>
                      <a:pt x="15525" y="4845"/>
                      <a:pt x="15523" y="4815"/>
                    </a:cubicBezTo>
                    <a:cubicBezTo>
                      <a:pt x="15525" y="4815"/>
                      <a:pt x="15527" y="4815"/>
                      <a:pt x="15529" y="4815"/>
                    </a:cubicBezTo>
                    <a:cubicBezTo>
                      <a:pt x="15527" y="4770"/>
                      <a:pt x="15525" y="4740"/>
                      <a:pt x="15523" y="4695"/>
                    </a:cubicBezTo>
                    <a:cubicBezTo>
                      <a:pt x="15525" y="4695"/>
                      <a:pt x="15527" y="4695"/>
                      <a:pt x="15529" y="4695"/>
                    </a:cubicBezTo>
                    <a:cubicBezTo>
                      <a:pt x="15527" y="4650"/>
                      <a:pt x="15525" y="4605"/>
                      <a:pt x="15523" y="4560"/>
                    </a:cubicBezTo>
                    <a:cubicBezTo>
                      <a:pt x="15525" y="4560"/>
                      <a:pt x="15527" y="4560"/>
                      <a:pt x="15529" y="4560"/>
                    </a:cubicBezTo>
                    <a:cubicBezTo>
                      <a:pt x="15487" y="3735"/>
                      <a:pt x="15447" y="2910"/>
                      <a:pt x="15407" y="2100"/>
                    </a:cubicBezTo>
                    <a:cubicBezTo>
                      <a:pt x="15441" y="2100"/>
                      <a:pt x="15474" y="2100"/>
                      <a:pt x="15508" y="2100"/>
                    </a:cubicBezTo>
                    <a:close/>
                    <a:moveTo>
                      <a:pt x="14267" y="2100"/>
                    </a:moveTo>
                    <a:cubicBezTo>
                      <a:pt x="14268" y="2115"/>
                      <a:pt x="14269" y="2145"/>
                      <a:pt x="14269" y="2160"/>
                    </a:cubicBezTo>
                    <a:cubicBezTo>
                      <a:pt x="14268" y="2160"/>
                      <a:pt x="14266" y="2160"/>
                      <a:pt x="14264" y="2160"/>
                    </a:cubicBezTo>
                    <a:cubicBezTo>
                      <a:pt x="14266" y="2205"/>
                      <a:pt x="14268" y="2250"/>
                      <a:pt x="14269" y="2295"/>
                    </a:cubicBezTo>
                    <a:cubicBezTo>
                      <a:pt x="14268" y="2295"/>
                      <a:pt x="14266" y="2295"/>
                      <a:pt x="14264" y="2295"/>
                    </a:cubicBezTo>
                    <a:cubicBezTo>
                      <a:pt x="14266" y="2325"/>
                      <a:pt x="14268" y="2370"/>
                      <a:pt x="14269" y="2415"/>
                    </a:cubicBezTo>
                    <a:cubicBezTo>
                      <a:pt x="14268" y="2415"/>
                      <a:pt x="14266" y="2415"/>
                      <a:pt x="14264" y="2415"/>
                    </a:cubicBezTo>
                    <a:cubicBezTo>
                      <a:pt x="14295" y="3225"/>
                      <a:pt x="14326" y="4065"/>
                      <a:pt x="14358" y="4905"/>
                    </a:cubicBezTo>
                    <a:cubicBezTo>
                      <a:pt x="14322" y="4905"/>
                      <a:pt x="14284" y="4905"/>
                      <a:pt x="14247" y="4905"/>
                    </a:cubicBezTo>
                    <a:cubicBezTo>
                      <a:pt x="14246" y="4875"/>
                      <a:pt x="14244" y="4845"/>
                      <a:pt x="14243" y="4815"/>
                    </a:cubicBezTo>
                    <a:cubicBezTo>
                      <a:pt x="14245" y="4815"/>
                      <a:pt x="14247" y="4815"/>
                      <a:pt x="14248" y="4815"/>
                    </a:cubicBezTo>
                    <a:cubicBezTo>
                      <a:pt x="14247" y="4770"/>
                      <a:pt x="14245" y="4740"/>
                      <a:pt x="14243" y="4695"/>
                    </a:cubicBezTo>
                    <a:cubicBezTo>
                      <a:pt x="14245" y="4695"/>
                      <a:pt x="14247" y="4695"/>
                      <a:pt x="14248" y="4695"/>
                    </a:cubicBezTo>
                    <a:cubicBezTo>
                      <a:pt x="14247" y="4650"/>
                      <a:pt x="14245" y="4605"/>
                      <a:pt x="14243" y="4560"/>
                    </a:cubicBezTo>
                    <a:cubicBezTo>
                      <a:pt x="14245" y="4560"/>
                      <a:pt x="14247" y="4560"/>
                      <a:pt x="14248" y="4560"/>
                    </a:cubicBezTo>
                    <a:cubicBezTo>
                      <a:pt x="14218" y="3735"/>
                      <a:pt x="14189" y="2910"/>
                      <a:pt x="14159" y="2100"/>
                    </a:cubicBezTo>
                    <a:cubicBezTo>
                      <a:pt x="14195" y="2100"/>
                      <a:pt x="14231" y="2100"/>
                      <a:pt x="14267" y="2100"/>
                    </a:cubicBezTo>
                    <a:close/>
                    <a:moveTo>
                      <a:pt x="13026" y="2100"/>
                    </a:moveTo>
                    <a:cubicBezTo>
                      <a:pt x="13026" y="2115"/>
                      <a:pt x="13027" y="2145"/>
                      <a:pt x="13027" y="2160"/>
                    </a:cubicBezTo>
                    <a:cubicBezTo>
                      <a:pt x="13026" y="2160"/>
                      <a:pt x="13025" y="2160"/>
                      <a:pt x="13024" y="2160"/>
                    </a:cubicBezTo>
                    <a:cubicBezTo>
                      <a:pt x="13025" y="2205"/>
                      <a:pt x="13026" y="2250"/>
                      <a:pt x="13027" y="2295"/>
                    </a:cubicBezTo>
                    <a:cubicBezTo>
                      <a:pt x="13026" y="2295"/>
                      <a:pt x="13025" y="2295"/>
                      <a:pt x="13024" y="2295"/>
                    </a:cubicBezTo>
                    <a:cubicBezTo>
                      <a:pt x="13025" y="2325"/>
                      <a:pt x="13026" y="2370"/>
                      <a:pt x="13027" y="2415"/>
                    </a:cubicBezTo>
                    <a:cubicBezTo>
                      <a:pt x="13026" y="2415"/>
                      <a:pt x="13025" y="2415"/>
                      <a:pt x="13024" y="2415"/>
                    </a:cubicBezTo>
                    <a:cubicBezTo>
                      <a:pt x="13044" y="3225"/>
                      <a:pt x="13064" y="4065"/>
                      <a:pt x="13084" y="4905"/>
                    </a:cubicBezTo>
                    <a:cubicBezTo>
                      <a:pt x="13045" y="4905"/>
                      <a:pt x="13006" y="4905"/>
                      <a:pt x="12967" y="4905"/>
                    </a:cubicBezTo>
                    <a:cubicBezTo>
                      <a:pt x="12966" y="4875"/>
                      <a:pt x="12965" y="4845"/>
                      <a:pt x="12964" y="4815"/>
                    </a:cubicBezTo>
                    <a:cubicBezTo>
                      <a:pt x="12965" y="4815"/>
                      <a:pt x="12966" y="4815"/>
                      <a:pt x="12967" y="4815"/>
                    </a:cubicBezTo>
                    <a:cubicBezTo>
                      <a:pt x="12966" y="4770"/>
                      <a:pt x="12965" y="4740"/>
                      <a:pt x="12964" y="4695"/>
                    </a:cubicBezTo>
                    <a:cubicBezTo>
                      <a:pt x="12965" y="4695"/>
                      <a:pt x="12966" y="4695"/>
                      <a:pt x="12967" y="4695"/>
                    </a:cubicBezTo>
                    <a:cubicBezTo>
                      <a:pt x="12966" y="4650"/>
                      <a:pt x="12965" y="4605"/>
                      <a:pt x="12964" y="4560"/>
                    </a:cubicBezTo>
                    <a:cubicBezTo>
                      <a:pt x="12965" y="4560"/>
                      <a:pt x="12966" y="4560"/>
                      <a:pt x="12967" y="4560"/>
                    </a:cubicBezTo>
                    <a:cubicBezTo>
                      <a:pt x="12947" y="3735"/>
                      <a:pt x="12929" y="2910"/>
                      <a:pt x="12911" y="2100"/>
                    </a:cubicBezTo>
                    <a:cubicBezTo>
                      <a:pt x="12949" y="2100"/>
                      <a:pt x="12988" y="2100"/>
                      <a:pt x="13026" y="2100"/>
                    </a:cubicBezTo>
                    <a:close/>
                    <a:moveTo>
                      <a:pt x="11785" y="2100"/>
                    </a:moveTo>
                    <a:cubicBezTo>
                      <a:pt x="11785" y="2115"/>
                      <a:pt x="11785" y="2145"/>
                      <a:pt x="11785" y="2160"/>
                    </a:cubicBezTo>
                    <a:cubicBezTo>
                      <a:pt x="11785" y="2160"/>
                      <a:pt x="11784" y="2160"/>
                      <a:pt x="11784" y="2160"/>
                    </a:cubicBezTo>
                    <a:cubicBezTo>
                      <a:pt x="11784" y="2205"/>
                      <a:pt x="11785" y="2250"/>
                      <a:pt x="11785" y="2295"/>
                    </a:cubicBezTo>
                    <a:cubicBezTo>
                      <a:pt x="11785" y="2295"/>
                      <a:pt x="11784" y="2295"/>
                      <a:pt x="11784" y="2295"/>
                    </a:cubicBezTo>
                    <a:cubicBezTo>
                      <a:pt x="11784" y="2325"/>
                      <a:pt x="11785" y="2370"/>
                      <a:pt x="11785" y="2415"/>
                    </a:cubicBezTo>
                    <a:cubicBezTo>
                      <a:pt x="11785" y="2415"/>
                      <a:pt x="11784" y="2415"/>
                      <a:pt x="11784" y="2415"/>
                    </a:cubicBezTo>
                    <a:cubicBezTo>
                      <a:pt x="11792" y="3225"/>
                      <a:pt x="11801" y="4065"/>
                      <a:pt x="11810" y="4905"/>
                    </a:cubicBezTo>
                    <a:cubicBezTo>
                      <a:pt x="11768" y="4905"/>
                      <a:pt x="11727" y="4905"/>
                      <a:pt x="11685" y="4905"/>
                    </a:cubicBezTo>
                    <a:cubicBezTo>
                      <a:pt x="11685" y="4875"/>
                      <a:pt x="11684" y="4845"/>
                      <a:pt x="11684" y="4815"/>
                    </a:cubicBezTo>
                    <a:cubicBezTo>
                      <a:pt x="11684" y="4815"/>
                      <a:pt x="11685" y="4815"/>
                      <a:pt x="11685" y="4815"/>
                    </a:cubicBezTo>
                    <a:cubicBezTo>
                      <a:pt x="11685" y="4770"/>
                      <a:pt x="11684" y="4740"/>
                      <a:pt x="11684" y="4695"/>
                    </a:cubicBezTo>
                    <a:cubicBezTo>
                      <a:pt x="11684" y="4695"/>
                      <a:pt x="11685" y="4695"/>
                      <a:pt x="11685" y="4695"/>
                    </a:cubicBezTo>
                    <a:cubicBezTo>
                      <a:pt x="11685" y="4650"/>
                      <a:pt x="11684" y="4605"/>
                      <a:pt x="11684" y="4560"/>
                    </a:cubicBezTo>
                    <a:cubicBezTo>
                      <a:pt x="11684" y="4560"/>
                      <a:pt x="11685" y="4560"/>
                      <a:pt x="11685" y="4560"/>
                    </a:cubicBezTo>
                    <a:cubicBezTo>
                      <a:pt x="11678" y="3735"/>
                      <a:pt x="11670" y="2910"/>
                      <a:pt x="11663" y="2100"/>
                    </a:cubicBezTo>
                    <a:cubicBezTo>
                      <a:pt x="11704" y="2100"/>
                      <a:pt x="11744" y="2100"/>
                      <a:pt x="11785" y="2100"/>
                    </a:cubicBezTo>
                    <a:close/>
                    <a:moveTo>
                      <a:pt x="9256" y="4695"/>
                    </a:moveTo>
                    <a:cubicBezTo>
                      <a:pt x="9255" y="4740"/>
                      <a:pt x="9254" y="4770"/>
                      <a:pt x="9254" y="4815"/>
                    </a:cubicBezTo>
                    <a:cubicBezTo>
                      <a:pt x="9254" y="4815"/>
                      <a:pt x="9255" y="4815"/>
                      <a:pt x="9256" y="4815"/>
                    </a:cubicBezTo>
                    <a:cubicBezTo>
                      <a:pt x="9255" y="4845"/>
                      <a:pt x="9255" y="4875"/>
                      <a:pt x="9254" y="4905"/>
                    </a:cubicBezTo>
                    <a:cubicBezTo>
                      <a:pt x="9214" y="4905"/>
                      <a:pt x="9173" y="4905"/>
                      <a:pt x="9133" y="4905"/>
                    </a:cubicBezTo>
                    <a:cubicBezTo>
                      <a:pt x="9147" y="4065"/>
                      <a:pt x="9162" y="3225"/>
                      <a:pt x="9177" y="2415"/>
                    </a:cubicBezTo>
                    <a:cubicBezTo>
                      <a:pt x="9176" y="2415"/>
                      <a:pt x="9175" y="2415"/>
                      <a:pt x="9175" y="2415"/>
                    </a:cubicBezTo>
                    <a:cubicBezTo>
                      <a:pt x="9175" y="2370"/>
                      <a:pt x="9176" y="2325"/>
                      <a:pt x="9177" y="2295"/>
                    </a:cubicBezTo>
                    <a:cubicBezTo>
                      <a:pt x="9176" y="2295"/>
                      <a:pt x="9175" y="2295"/>
                      <a:pt x="9175" y="2295"/>
                    </a:cubicBezTo>
                    <a:cubicBezTo>
                      <a:pt x="9175" y="2250"/>
                      <a:pt x="9176" y="2205"/>
                      <a:pt x="9177" y="2160"/>
                    </a:cubicBezTo>
                    <a:cubicBezTo>
                      <a:pt x="9176" y="2160"/>
                      <a:pt x="9175" y="2160"/>
                      <a:pt x="9175" y="2160"/>
                    </a:cubicBezTo>
                    <a:cubicBezTo>
                      <a:pt x="9175" y="2145"/>
                      <a:pt x="9175" y="2115"/>
                      <a:pt x="9176" y="2100"/>
                    </a:cubicBezTo>
                    <a:cubicBezTo>
                      <a:pt x="9215" y="2100"/>
                      <a:pt x="9254" y="2100"/>
                      <a:pt x="9293" y="2100"/>
                    </a:cubicBezTo>
                    <a:cubicBezTo>
                      <a:pt x="9280" y="2910"/>
                      <a:pt x="9267" y="3735"/>
                      <a:pt x="9254" y="4560"/>
                    </a:cubicBezTo>
                    <a:cubicBezTo>
                      <a:pt x="9254" y="4560"/>
                      <a:pt x="9255" y="4560"/>
                      <a:pt x="9256" y="4560"/>
                    </a:cubicBezTo>
                    <a:cubicBezTo>
                      <a:pt x="9255" y="4605"/>
                      <a:pt x="9254" y="4650"/>
                      <a:pt x="9254" y="4695"/>
                    </a:cubicBezTo>
                    <a:cubicBezTo>
                      <a:pt x="9254" y="4695"/>
                      <a:pt x="9255" y="4695"/>
                      <a:pt x="9256" y="4695"/>
                    </a:cubicBezTo>
                    <a:close/>
                    <a:moveTo>
                      <a:pt x="7976" y="4695"/>
                    </a:moveTo>
                    <a:cubicBezTo>
                      <a:pt x="7975" y="4740"/>
                      <a:pt x="7974" y="4770"/>
                      <a:pt x="7973" y="4815"/>
                    </a:cubicBezTo>
                    <a:cubicBezTo>
                      <a:pt x="7974" y="4815"/>
                      <a:pt x="7975" y="4815"/>
                      <a:pt x="7976" y="4815"/>
                    </a:cubicBezTo>
                    <a:cubicBezTo>
                      <a:pt x="7975" y="4845"/>
                      <a:pt x="7975" y="4875"/>
                      <a:pt x="7973" y="4905"/>
                    </a:cubicBezTo>
                    <a:cubicBezTo>
                      <a:pt x="7935" y="4905"/>
                      <a:pt x="7897" y="4905"/>
                      <a:pt x="7859" y="4905"/>
                    </a:cubicBezTo>
                    <a:cubicBezTo>
                      <a:pt x="7884" y="4065"/>
                      <a:pt x="7911" y="3225"/>
                      <a:pt x="7936" y="2415"/>
                    </a:cubicBezTo>
                    <a:cubicBezTo>
                      <a:pt x="7934" y="2415"/>
                      <a:pt x="7934" y="2415"/>
                      <a:pt x="7932" y="2415"/>
                    </a:cubicBezTo>
                    <a:cubicBezTo>
                      <a:pt x="7934" y="2370"/>
                      <a:pt x="7934" y="2325"/>
                      <a:pt x="7936" y="2295"/>
                    </a:cubicBezTo>
                    <a:cubicBezTo>
                      <a:pt x="7934" y="2295"/>
                      <a:pt x="7934" y="2295"/>
                      <a:pt x="7932" y="2295"/>
                    </a:cubicBezTo>
                    <a:cubicBezTo>
                      <a:pt x="7934" y="2250"/>
                      <a:pt x="7934" y="2205"/>
                      <a:pt x="7936" y="2160"/>
                    </a:cubicBezTo>
                    <a:cubicBezTo>
                      <a:pt x="7934" y="2160"/>
                      <a:pt x="7934" y="2160"/>
                      <a:pt x="7932" y="2160"/>
                    </a:cubicBezTo>
                    <a:cubicBezTo>
                      <a:pt x="7933" y="2145"/>
                      <a:pt x="7934" y="2115"/>
                      <a:pt x="7934" y="2100"/>
                    </a:cubicBezTo>
                    <a:cubicBezTo>
                      <a:pt x="7971" y="2100"/>
                      <a:pt x="8008" y="2100"/>
                      <a:pt x="8046" y="2100"/>
                    </a:cubicBezTo>
                    <a:cubicBezTo>
                      <a:pt x="8021" y="2910"/>
                      <a:pt x="7997" y="3735"/>
                      <a:pt x="7973" y="4560"/>
                    </a:cubicBezTo>
                    <a:cubicBezTo>
                      <a:pt x="7974" y="4560"/>
                      <a:pt x="7975" y="4560"/>
                      <a:pt x="7976" y="4560"/>
                    </a:cubicBezTo>
                    <a:cubicBezTo>
                      <a:pt x="7975" y="4605"/>
                      <a:pt x="7974" y="4650"/>
                      <a:pt x="7973" y="4695"/>
                    </a:cubicBezTo>
                    <a:cubicBezTo>
                      <a:pt x="7974" y="4695"/>
                      <a:pt x="7975" y="4695"/>
                      <a:pt x="7976" y="4695"/>
                    </a:cubicBezTo>
                    <a:close/>
                    <a:moveTo>
                      <a:pt x="6696" y="4695"/>
                    </a:moveTo>
                    <a:cubicBezTo>
                      <a:pt x="6695" y="4740"/>
                      <a:pt x="6693" y="4770"/>
                      <a:pt x="6692" y="4815"/>
                    </a:cubicBezTo>
                    <a:cubicBezTo>
                      <a:pt x="6693" y="4815"/>
                      <a:pt x="6695" y="4815"/>
                      <a:pt x="6696" y="4815"/>
                    </a:cubicBezTo>
                    <a:cubicBezTo>
                      <a:pt x="6695" y="4845"/>
                      <a:pt x="6694" y="4875"/>
                      <a:pt x="6692" y="4905"/>
                    </a:cubicBezTo>
                    <a:cubicBezTo>
                      <a:pt x="6657" y="4905"/>
                      <a:pt x="6620" y="4905"/>
                      <a:pt x="6584" y="4905"/>
                    </a:cubicBezTo>
                    <a:cubicBezTo>
                      <a:pt x="6622" y="4065"/>
                      <a:pt x="6660" y="3225"/>
                      <a:pt x="6696" y="2415"/>
                    </a:cubicBezTo>
                    <a:cubicBezTo>
                      <a:pt x="6693" y="2415"/>
                      <a:pt x="6692" y="2415"/>
                      <a:pt x="6690" y="2415"/>
                    </a:cubicBezTo>
                    <a:cubicBezTo>
                      <a:pt x="6692" y="2370"/>
                      <a:pt x="6693" y="2325"/>
                      <a:pt x="6696" y="2295"/>
                    </a:cubicBezTo>
                    <a:cubicBezTo>
                      <a:pt x="6693" y="2295"/>
                      <a:pt x="6692" y="2295"/>
                      <a:pt x="6690" y="2295"/>
                    </a:cubicBezTo>
                    <a:cubicBezTo>
                      <a:pt x="6692" y="2250"/>
                      <a:pt x="6693" y="2205"/>
                      <a:pt x="6696" y="2160"/>
                    </a:cubicBezTo>
                    <a:cubicBezTo>
                      <a:pt x="6693" y="2160"/>
                      <a:pt x="6692" y="2160"/>
                      <a:pt x="6690" y="2160"/>
                    </a:cubicBezTo>
                    <a:cubicBezTo>
                      <a:pt x="6691" y="2145"/>
                      <a:pt x="6692" y="2115"/>
                      <a:pt x="6692" y="2100"/>
                    </a:cubicBezTo>
                    <a:cubicBezTo>
                      <a:pt x="6728" y="2100"/>
                      <a:pt x="6763" y="2100"/>
                      <a:pt x="6797" y="2100"/>
                    </a:cubicBezTo>
                    <a:cubicBezTo>
                      <a:pt x="6763" y="2910"/>
                      <a:pt x="6727" y="3735"/>
                      <a:pt x="6692" y="4560"/>
                    </a:cubicBezTo>
                    <a:cubicBezTo>
                      <a:pt x="6693" y="4560"/>
                      <a:pt x="6695" y="4560"/>
                      <a:pt x="6696" y="4560"/>
                    </a:cubicBezTo>
                    <a:cubicBezTo>
                      <a:pt x="6695" y="4605"/>
                      <a:pt x="6693" y="4650"/>
                      <a:pt x="6692" y="4695"/>
                    </a:cubicBezTo>
                    <a:cubicBezTo>
                      <a:pt x="6693" y="4695"/>
                      <a:pt x="6695" y="4695"/>
                      <a:pt x="6696" y="4695"/>
                    </a:cubicBezTo>
                    <a:close/>
                    <a:moveTo>
                      <a:pt x="5417" y="4695"/>
                    </a:moveTo>
                    <a:cubicBezTo>
                      <a:pt x="5415" y="4740"/>
                      <a:pt x="5412" y="4770"/>
                      <a:pt x="5410" y="4815"/>
                    </a:cubicBezTo>
                    <a:cubicBezTo>
                      <a:pt x="5412" y="4815"/>
                      <a:pt x="5415" y="4815"/>
                      <a:pt x="5417" y="4815"/>
                    </a:cubicBezTo>
                    <a:cubicBezTo>
                      <a:pt x="5415" y="4845"/>
                      <a:pt x="5414" y="4875"/>
                      <a:pt x="5412" y="4905"/>
                    </a:cubicBezTo>
                    <a:cubicBezTo>
                      <a:pt x="5378" y="4905"/>
                      <a:pt x="5344" y="4905"/>
                      <a:pt x="5310" y="4905"/>
                    </a:cubicBezTo>
                    <a:cubicBezTo>
                      <a:pt x="5359" y="4065"/>
                      <a:pt x="5408" y="3225"/>
                      <a:pt x="5455" y="2415"/>
                    </a:cubicBezTo>
                    <a:cubicBezTo>
                      <a:pt x="5453" y="2415"/>
                      <a:pt x="5450" y="2415"/>
                      <a:pt x="5448" y="2415"/>
                    </a:cubicBezTo>
                    <a:cubicBezTo>
                      <a:pt x="5450" y="2370"/>
                      <a:pt x="5453" y="2325"/>
                      <a:pt x="5455" y="2295"/>
                    </a:cubicBezTo>
                    <a:cubicBezTo>
                      <a:pt x="5453" y="2295"/>
                      <a:pt x="5450" y="2295"/>
                      <a:pt x="5448" y="2295"/>
                    </a:cubicBezTo>
                    <a:cubicBezTo>
                      <a:pt x="5450" y="2250"/>
                      <a:pt x="5453" y="2205"/>
                      <a:pt x="5455" y="2160"/>
                    </a:cubicBezTo>
                    <a:cubicBezTo>
                      <a:pt x="5453" y="2160"/>
                      <a:pt x="5450" y="2160"/>
                      <a:pt x="5448" y="2160"/>
                    </a:cubicBezTo>
                    <a:cubicBezTo>
                      <a:pt x="5449" y="2145"/>
                      <a:pt x="5450" y="2115"/>
                      <a:pt x="5451" y="2100"/>
                    </a:cubicBezTo>
                    <a:cubicBezTo>
                      <a:pt x="5484" y="2100"/>
                      <a:pt x="5517" y="2100"/>
                      <a:pt x="5550" y="2100"/>
                    </a:cubicBezTo>
                    <a:cubicBezTo>
                      <a:pt x="5503" y="2910"/>
                      <a:pt x="5458" y="3735"/>
                      <a:pt x="5410" y="4560"/>
                    </a:cubicBezTo>
                    <a:cubicBezTo>
                      <a:pt x="5412" y="4560"/>
                      <a:pt x="5415" y="4560"/>
                      <a:pt x="5417" y="4560"/>
                    </a:cubicBezTo>
                    <a:cubicBezTo>
                      <a:pt x="5415" y="4605"/>
                      <a:pt x="5412" y="4650"/>
                      <a:pt x="5410" y="4695"/>
                    </a:cubicBezTo>
                    <a:cubicBezTo>
                      <a:pt x="5412" y="4695"/>
                      <a:pt x="5415" y="4695"/>
                      <a:pt x="5417" y="4695"/>
                    </a:cubicBezTo>
                    <a:close/>
                    <a:moveTo>
                      <a:pt x="4137" y="4695"/>
                    </a:moveTo>
                    <a:cubicBezTo>
                      <a:pt x="4134" y="4740"/>
                      <a:pt x="4132" y="4770"/>
                      <a:pt x="4129" y="4815"/>
                    </a:cubicBezTo>
                    <a:cubicBezTo>
                      <a:pt x="4132" y="4815"/>
                      <a:pt x="4134" y="4815"/>
                      <a:pt x="4137" y="4815"/>
                    </a:cubicBezTo>
                    <a:cubicBezTo>
                      <a:pt x="4135" y="4845"/>
                      <a:pt x="4134" y="4875"/>
                      <a:pt x="4131" y="4905"/>
                    </a:cubicBezTo>
                    <a:cubicBezTo>
                      <a:pt x="4099" y="4905"/>
                      <a:pt x="4068" y="4905"/>
                      <a:pt x="4036" y="4905"/>
                    </a:cubicBezTo>
                    <a:cubicBezTo>
                      <a:pt x="4096" y="4065"/>
                      <a:pt x="4156" y="3225"/>
                      <a:pt x="4215" y="2415"/>
                    </a:cubicBezTo>
                    <a:cubicBezTo>
                      <a:pt x="4212" y="2415"/>
                      <a:pt x="4209" y="2415"/>
                      <a:pt x="4206" y="2415"/>
                    </a:cubicBezTo>
                    <a:cubicBezTo>
                      <a:pt x="4208" y="2370"/>
                      <a:pt x="4212" y="2325"/>
                      <a:pt x="4215" y="2295"/>
                    </a:cubicBezTo>
                    <a:cubicBezTo>
                      <a:pt x="4212" y="2295"/>
                      <a:pt x="4209" y="2295"/>
                      <a:pt x="4206" y="2295"/>
                    </a:cubicBezTo>
                    <a:cubicBezTo>
                      <a:pt x="4208" y="2250"/>
                      <a:pt x="4212" y="2205"/>
                      <a:pt x="4215" y="2160"/>
                    </a:cubicBezTo>
                    <a:cubicBezTo>
                      <a:pt x="4212" y="2160"/>
                      <a:pt x="4209" y="2160"/>
                      <a:pt x="4206" y="2160"/>
                    </a:cubicBezTo>
                    <a:cubicBezTo>
                      <a:pt x="4207" y="2145"/>
                      <a:pt x="4208" y="2115"/>
                      <a:pt x="4210" y="2100"/>
                    </a:cubicBezTo>
                    <a:cubicBezTo>
                      <a:pt x="4240" y="2100"/>
                      <a:pt x="4271" y="2100"/>
                      <a:pt x="4301" y="2100"/>
                    </a:cubicBezTo>
                    <a:cubicBezTo>
                      <a:pt x="4245" y="2910"/>
                      <a:pt x="4187" y="3735"/>
                      <a:pt x="4129" y="4560"/>
                    </a:cubicBezTo>
                    <a:cubicBezTo>
                      <a:pt x="4132" y="4560"/>
                      <a:pt x="4134" y="4560"/>
                      <a:pt x="4137" y="4560"/>
                    </a:cubicBezTo>
                    <a:cubicBezTo>
                      <a:pt x="4134" y="4605"/>
                      <a:pt x="4132" y="4650"/>
                      <a:pt x="4129" y="4695"/>
                    </a:cubicBezTo>
                    <a:cubicBezTo>
                      <a:pt x="4132" y="4695"/>
                      <a:pt x="4134" y="4695"/>
                      <a:pt x="4137" y="4695"/>
                    </a:cubicBezTo>
                    <a:close/>
                    <a:moveTo>
                      <a:pt x="2858" y="4695"/>
                    </a:moveTo>
                    <a:cubicBezTo>
                      <a:pt x="2854" y="4740"/>
                      <a:pt x="2850" y="4770"/>
                      <a:pt x="2848" y="4815"/>
                    </a:cubicBezTo>
                    <a:cubicBezTo>
                      <a:pt x="2850" y="4815"/>
                      <a:pt x="2854" y="4815"/>
                      <a:pt x="2858" y="4815"/>
                    </a:cubicBezTo>
                    <a:cubicBezTo>
                      <a:pt x="2855" y="4845"/>
                      <a:pt x="2852" y="4875"/>
                      <a:pt x="2850" y="4905"/>
                    </a:cubicBezTo>
                    <a:cubicBezTo>
                      <a:pt x="2820" y="4905"/>
                      <a:pt x="2791" y="4905"/>
                      <a:pt x="2762" y="4905"/>
                    </a:cubicBezTo>
                    <a:cubicBezTo>
                      <a:pt x="2834" y="4065"/>
                      <a:pt x="2905" y="3225"/>
                      <a:pt x="2974" y="2415"/>
                    </a:cubicBezTo>
                    <a:cubicBezTo>
                      <a:pt x="2971" y="2415"/>
                      <a:pt x="2967" y="2415"/>
                      <a:pt x="2963" y="2415"/>
                    </a:cubicBezTo>
                    <a:cubicBezTo>
                      <a:pt x="2967" y="2370"/>
                      <a:pt x="2971" y="2325"/>
                      <a:pt x="2974" y="2295"/>
                    </a:cubicBezTo>
                    <a:cubicBezTo>
                      <a:pt x="2971" y="2295"/>
                      <a:pt x="2967" y="2295"/>
                      <a:pt x="2963" y="2295"/>
                    </a:cubicBezTo>
                    <a:cubicBezTo>
                      <a:pt x="2967" y="2250"/>
                      <a:pt x="2971" y="2205"/>
                      <a:pt x="2974" y="2160"/>
                    </a:cubicBezTo>
                    <a:cubicBezTo>
                      <a:pt x="2971" y="2160"/>
                      <a:pt x="2967" y="2160"/>
                      <a:pt x="2963" y="2160"/>
                    </a:cubicBezTo>
                    <a:cubicBezTo>
                      <a:pt x="2965" y="2145"/>
                      <a:pt x="2967" y="2115"/>
                      <a:pt x="2969" y="2100"/>
                    </a:cubicBezTo>
                    <a:cubicBezTo>
                      <a:pt x="2997" y="2100"/>
                      <a:pt x="3025" y="2100"/>
                      <a:pt x="3053" y="2100"/>
                    </a:cubicBezTo>
                    <a:cubicBezTo>
                      <a:pt x="2985" y="2910"/>
                      <a:pt x="2917" y="3735"/>
                      <a:pt x="2848" y="4560"/>
                    </a:cubicBezTo>
                    <a:cubicBezTo>
                      <a:pt x="2850" y="4560"/>
                      <a:pt x="2854" y="4560"/>
                      <a:pt x="2858" y="4560"/>
                    </a:cubicBezTo>
                    <a:cubicBezTo>
                      <a:pt x="2854" y="4605"/>
                      <a:pt x="2850" y="4650"/>
                      <a:pt x="2848" y="4695"/>
                    </a:cubicBezTo>
                    <a:cubicBezTo>
                      <a:pt x="2850" y="4695"/>
                      <a:pt x="2854" y="4695"/>
                      <a:pt x="2858" y="4695"/>
                    </a:cubicBezTo>
                    <a:close/>
                    <a:moveTo>
                      <a:pt x="7370" y="9270"/>
                    </a:moveTo>
                    <a:cubicBezTo>
                      <a:pt x="7372" y="9225"/>
                      <a:pt x="7374" y="9195"/>
                      <a:pt x="7375" y="9150"/>
                    </a:cubicBezTo>
                    <a:cubicBezTo>
                      <a:pt x="7374" y="9150"/>
                      <a:pt x="7372" y="9150"/>
                      <a:pt x="7370" y="9150"/>
                    </a:cubicBezTo>
                    <a:cubicBezTo>
                      <a:pt x="7372" y="9120"/>
                      <a:pt x="7373" y="9090"/>
                      <a:pt x="7374" y="9060"/>
                    </a:cubicBezTo>
                    <a:cubicBezTo>
                      <a:pt x="7413" y="9060"/>
                      <a:pt x="7453" y="9060"/>
                      <a:pt x="7493" y="9060"/>
                    </a:cubicBezTo>
                    <a:cubicBezTo>
                      <a:pt x="7461" y="10035"/>
                      <a:pt x="7428" y="11025"/>
                      <a:pt x="7394" y="12045"/>
                    </a:cubicBezTo>
                    <a:cubicBezTo>
                      <a:pt x="7396" y="12045"/>
                      <a:pt x="7397" y="12045"/>
                      <a:pt x="7399" y="12045"/>
                    </a:cubicBezTo>
                    <a:cubicBezTo>
                      <a:pt x="7397" y="12075"/>
                      <a:pt x="7396" y="12120"/>
                      <a:pt x="7394" y="12165"/>
                    </a:cubicBezTo>
                    <a:cubicBezTo>
                      <a:pt x="7396" y="12165"/>
                      <a:pt x="7397" y="12165"/>
                      <a:pt x="7399" y="12165"/>
                    </a:cubicBezTo>
                    <a:cubicBezTo>
                      <a:pt x="7397" y="12210"/>
                      <a:pt x="7396" y="12240"/>
                      <a:pt x="7394" y="12285"/>
                    </a:cubicBezTo>
                    <a:cubicBezTo>
                      <a:pt x="7396" y="12285"/>
                      <a:pt x="7397" y="12285"/>
                      <a:pt x="7399" y="12285"/>
                    </a:cubicBezTo>
                    <a:cubicBezTo>
                      <a:pt x="7398" y="12315"/>
                      <a:pt x="7397" y="12345"/>
                      <a:pt x="7396" y="12375"/>
                    </a:cubicBezTo>
                    <a:cubicBezTo>
                      <a:pt x="7355" y="12375"/>
                      <a:pt x="7313" y="12375"/>
                      <a:pt x="7272" y="12375"/>
                    </a:cubicBezTo>
                    <a:cubicBezTo>
                      <a:pt x="7308" y="11370"/>
                      <a:pt x="7342" y="10365"/>
                      <a:pt x="7375" y="9390"/>
                    </a:cubicBezTo>
                    <a:cubicBezTo>
                      <a:pt x="7374" y="9390"/>
                      <a:pt x="7372" y="9390"/>
                      <a:pt x="7370" y="9390"/>
                    </a:cubicBezTo>
                    <a:cubicBezTo>
                      <a:pt x="7372" y="9360"/>
                      <a:pt x="7374" y="9315"/>
                      <a:pt x="7375" y="9270"/>
                    </a:cubicBezTo>
                    <a:cubicBezTo>
                      <a:pt x="7374" y="9270"/>
                      <a:pt x="7372" y="9270"/>
                      <a:pt x="7370" y="9270"/>
                    </a:cubicBezTo>
                    <a:close/>
                    <a:moveTo>
                      <a:pt x="7939" y="13005"/>
                    </a:moveTo>
                    <a:cubicBezTo>
                      <a:pt x="7940" y="12975"/>
                      <a:pt x="7941" y="12945"/>
                      <a:pt x="7942" y="12915"/>
                    </a:cubicBezTo>
                    <a:cubicBezTo>
                      <a:pt x="7985" y="12915"/>
                      <a:pt x="8027" y="12915"/>
                      <a:pt x="8070" y="12915"/>
                    </a:cubicBezTo>
                    <a:cubicBezTo>
                      <a:pt x="8042" y="13980"/>
                      <a:pt x="8014" y="15060"/>
                      <a:pt x="7984" y="16185"/>
                    </a:cubicBezTo>
                    <a:cubicBezTo>
                      <a:pt x="7985" y="16185"/>
                      <a:pt x="7986" y="16185"/>
                      <a:pt x="7987" y="16185"/>
                    </a:cubicBezTo>
                    <a:cubicBezTo>
                      <a:pt x="7986" y="16215"/>
                      <a:pt x="7985" y="16260"/>
                      <a:pt x="7984" y="16305"/>
                    </a:cubicBezTo>
                    <a:cubicBezTo>
                      <a:pt x="7985" y="16305"/>
                      <a:pt x="7986" y="16305"/>
                      <a:pt x="7987" y="16305"/>
                    </a:cubicBezTo>
                    <a:cubicBezTo>
                      <a:pt x="7986" y="16350"/>
                      <a:pt x="7985" y="16380"/>
                      <a:pt x="7984" y="16425"/>
                    </a:cubicBezTo>
                    <a:cubicBezTo>
                      <a:pt x="7985" y="16425"/>
                      <a:pt x="7986" y="16425"/>
                      <a:pt x="7987" y="16425"/>
                    </a:cubicBezTo>
                    <a:cubicBezTo>
                      <a:pt x="7986" y="16470"/>
                      <a:pt x="7985" y="16515"/>
                      <a:pt x="7984" y="16560"/>
                    </a:cubicBezTo>
                    <a:cubicBezTo>
                      <a:pt x="7985" y="16560"/>
                      <a:pt x="7986" y="16560"/>
                      <a:pt x="7987" y="16560"/>
                    </a:cubicBezTo>
                    <a:cubicBezTo>
                      <a:pt x="7986" y="16575"/>
                      <a:pt x="7986" y="16590"/>
                      <a:pt x="7986" y="16605"/>
                    </a:cubicBezTo>
                    <a:cubicBezTo>
                      <a:pt x="7941" y="16605"/>
                      <a:pt x="7895" y="16605"/>
                      <a:pt x="7851" y="16605"/>
                    </a:cubicBezTo>
                    <a:cubicBezTo>
                      <a:pt x="7882" y="15465"/>
                      <a:pt x="7913" y="14340"/>
                      <a:pt x="7943" y="13245"/>
                    </a:cubicBezTo>
                    <a:cubicBezTo>
                      <a:pt x="7942" y="13245"/>
                      <a:pt x="7941" y="13245"/>
                      <a:pt x="7939" y="13245"/>
                    </a:cubicBezTo>
                    <a:cubicBezTo>
                      <a:pt x="7941" y="13215"/>
                      <a:pt x="7942" y="13170"/>
                      <a:pt x="7943" y="13125"/>
                    </a:cubicBezTo>
                    <a:cubicBezTo>
                      <a:pt x="7942" y="13125"/>
                      <a:pt x="7941" y="13125"/>
                      <a:pt x="7939" y="13125"/>
                    </a:cubicBezTo>
                    <a:cubicBezTo>
                      <a:pt x="7941" y="13080"/>
                      <a:pt x="7942" y="13035"/>
                      <a:pt x="7943" y="13005"/>
                    </a:cubicBezTo>
                    <a:cubicBezTo>
                      <a:pt x="7942" y="13005"/>
                      <a:pt x="7941" y="13005"/>
                      <a:pt x="7939" y="13005"/>
                    </a:cubicBezTo>
                    <a:close/>
                    <a:moveTo>
                      <a:pt x="12149" y="16605"/>
                    </a:moveTo>
                    <a:cubicBezTo>
                      <a:pt x="12148" y="16590"/>
                      <a:pt x="12148" y="16575"/>
                      <a:pt x="12148" y="16560"/>
                    </a:cubicBezTo>
                    <a:cubicBezTo>
                      <a:pt x="12149" y="16560"/>
                      <a:pt x="12149" y="16560"/>
                      <a:pt x="12150" y="16560"/>
                    </a:cubicBezTo>
                    <a:cubicBezTo>
                      <a:pt x="12149" y="16515"/>
                      <a:pt x="12149" y="16470"/>
                      <a:pt x="12148" y="16425"/>
                    </a:cubicBezTo>
                    <a:cubicBezTo>
                      <a:pt x="12149" y="16425"/>
                      <a:pt x="12149" y="16425"/>
                      <a:pt x="12150" y="16425"/>
                    </a:cubicBezTo>
                    <a:cubicBezTo>
                      <a:pt x="12149" y="16380"/>
                      <a:pt x="12149" y="16350"/>
                      <a:pt x="12148" y="16305"/>
                    </a:cubicBezTo>
                    <a:cubicBezTo>
                      <a:pt x="12149" y="16305"/>
                      <a:pt x="12149" y="16305"/>
                      <a:pt x="12150" y="16305"/>
                    </a:cubicBezTo>
                    <a:cubicBezTo>
                      <a:pt x="12149" y="16260"/>
                      <a:pt x="12149" y="16215"/>
                      <a:pt x="12148" y="16185"/>
                    </a:cubicBezTo>
                    <a:cubicBezTo>
                      <a:pt x="12149" y="16185"/>
                      <a:pt x="12149" y="16185"/>
                      <a:pt x="12150" y="16185"/>
                    </a:cubicBezTo>
                    <a:cubicBezTo>
                      <a:pt x="12135" y="15060"/>
                      <a:pt x="12122" y="13980"/>
                      <a:pt x="12109" y="12915"/>
                    </a:cubicBezTo>
                    <a:cubicBezTo>
                      <a:pt x="12154" y="12915"/>
                      <a:pt x="12198" y="12915"/>
                      <a:pt x="12243" y="12915"/>
                    </a:cubicBezTo>
                    <a:cubicBezTo>
                      <a:pt x="12244" y="12945"/>
                      <a:pt x="12244" y="12975"/>
                      <a:pt x="12245" y="13005"/>
                    </a:cubicBezTo>
                    <a:cubicBezTo>
                      <a:pt x="12244" y="13005"/>
                      <a:pt x="12243" y="13005"/>
                      <a:pt x="12243" y="13005"/>
                    </a:cubicBezTo>
                    <a:cubicBezTo>
                      <a:pt x="12243" y="13035"/>
                      <a:pt x="12244" y="13080"/>
                      <a:pt x="12245" y="13125"/>
                    </a:cubicBezTo>
                    <a:cubicBezTo>
                      <a:pt x="12244" y="13125"/>
                      <a:pt x="12243" y="13125"/>
                      <a:pt x="12243" y="13125"/>
                    </a:cubicBezTo>
                    <a:cubicBezTo>
                      <a:pt x="12243" y="13170"/>
                      <a:pt x="12244" y="13215"/>
                      <a:pt x="12245" y="13245"/>
                    </a:cubicBezTo>
                    <a:cubicBezTo>
                      <a:pt x="12244" y="13245"/>
                      <a:pt x="12243" y="13245"/>
                      <a:pt x="12243" y="13245"/>
                    </a:cubicBezTo>
                    <a:cubicBezTo>
                      <a:pt x="12258" y="14340"/>
                      <a:pt x="12274" y="15465"/>
                      <a:pt x="12289" y="16605"/>
                    </a:cubicBezTo>
                    <a:cubicBezTo>
                      <a:pt x="12243" y="16605"/>
                      <a:pt x="12196" y="16605"/>
                      <a:pt x="12149" y="16605"/>
                    </a:cubicBezTo>
                    <a:close/>
                    <a:moveTo>
                      <a:pt x="12780" y="12375"/>
                    </a:moveTo>
                    <a:cubicBezTo>
                      <a:pt x="12779" y="12345"/>
                      <a:pt x="12779" y="12315"/>
                      <a:pt x="12778" y="12285"/>
                    </a:cubicBezTo>
                    <a:cubicBezTo>
                      <a:pt x="12779" y="12285"/>
                      <a:pt x="12780" y="12285"/>
                      <a:pt x="12781" y="12285"/>
                    </a:cubicBezTo>
                    <a:cubicBezTo>
                      <a:pt x="12780" y="12240"/>
                      <a:pt x="12779" y="12210"/>
                      <a:pt x="12778" y="12165"/>
                    </a:cubicBezTo>
                    <a:cubicBezTo>
                      <a:pt x="12779" y="12165"/>
                      <a:pt x="12780" y="12165"/>
                      <a:pt x="12781" y="12165"/>
                    </a:cubicBezTo>
                    <a:cubicBezTo>
                      <a:pt x="12780" y="12120"/>
                      <a:pt x="12779" y="12075"/>
                      <a:pt x="12778" y="12045"/>
                    </a:cubicBezTo>
                    <a:cubicBezTo>
                      <a:pt x="12779" y="12045"/>
                      <a:pt x="12780" y="12045"/>
                      <a:pt x="12781" y="12045"/>
                    </a:cubicBezTo>
                    <a:cubicBezTo>
                      <a:pt x="12761" y="11025"/>
                      <a:pt x="12741" y="10035"/>
                      <a:pt x="12723" y="9060"/>
                    </a:cubicBezTo>
                    <a:cubicBezTo>
                      <a:pt x="12765" y="9060"/>
                      <a:pt x="12807" y="9060"/>
                      <a:pt x="12849" y="9060"/>
                    </a:cubicBezTo>
                    <a:cubicBezTo>
                      <a:pt x="12850" y="9090"/>
                      <a:pt x="12851" y="9120"/>
                      <a:pt x="12851" y="9150"/>
                    </a:cubicBezTo>
                    <a:cubicBezTo>
                      <a:pt x="12850" y="9150"/>
                      <a:pt x="12849" y="9150"/>
                      <a:pt x="12848" y="9150"/>
                    </a:cubicBezTo>
                    <a:cubicBezTo>
                      <a:pt x="12849" y="9195"/>
                      <a:pt x="12850" y="9225"/>
                      <a:pt x="12851" y="9270"/>
                    </a:cubicBezTo>
                    <a:cubicBezTo>
                      <a:pt x="12850" y="9270"/>
                      <a:pt x="12849" y="9270"/>
                      <a:pt x="12848" y="9270"/>
                    </a:cubicBezTo>
                    <a:cubicBezTo>
                      <a:pt x="12849" y="9315"/>
                      <a:pt x="12850" y="9360"/>
                      <a:pt x="12851" y="9390"/>
                    </a:cubicBezTo>
                    <a:cubicBezTo>
                      <a:pt x="12850" y="9390"/>
                      <a:pt x="12849" y="9390"/>
                      <a:pt x="12848" y="9390"/>
                    </a:cubicBezTo>
                    <a:cubicBezTo>
                      <a:pt x="12868" y="10365"/>
                      <a:pt x="12889" y="11370"/>
                      <a:pt x="12910" y="12375"/>
                    </a:cubicBezTo>
                    <a:cubicBezTo>
                      <a:pt x="12866" y="12375"/>
                      <a:pt x="12823" y="12375"/>
                      <a:pt x="12780" y="12375"/>
                    </a:cubicBezTo>
                    <a:close/>
                  </a:path>
                </a:pathLst>
              </a:custGeom>
              <a:solidFill>
                <a:srgbClr val="01010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" name="Freeform 270"/>
              <p:cNvSpPr/>
              <p:nvPr/>
            </p:nvSpPr>
            <p:spPr>
              <a:xfrm>
                <a:off x="164528" y="12254"/>
                <a:ext cx="147745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646" y="21600"/>
                    </a:moveTo>
                    <a:cubicBezTo>
                      <a:pt x="11764" y="21600"/>
                      <a:pt x="5882" y="21600"/>
                      <a:pt x="0" y="21600"/>
                    </a:cubicBezTo>
                    <a:cubicBezTo>
                      <a:pt x="1537" y="14329"/>
                      <a:pt x="3046" y="7057"/>
                      <a:pt x="4513" y="0"/>
                    </a:cubicBezTo>
                    <a:cubicBezTo>
                      <a:pt x="10213" y="0"/>
                      <a:pt x="15900" y="0"/>
                      <a:pt x="21600" y="0"/>
                    </a:cubicBezTo>
                    <a:cubicBezTo>
                      <a:pt x="20301" y="7057"/>
                      <a:pt x="18987" y="14329"/>
                      <a:pt x="17646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" name="Freeform 271"/>
              <p:cNvSpPr/>
              <p:nvPr/>
            </p:nvSpPr>
            <p:spPr>
              <a:xfrm>
                <a:off x="198542" y="0"/>
                <a:ext cx="190172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49" y="21600"/>
                    </a:moveTo>
                    <a:cubicBezTo>
                      <a:pt x="13633" y="21600"/>
                      <a:pt x="6816" y="21600"/>
                      <a:pt x="0" y="21600"/>
                    </a:cubicBezTo>
                    <a:cubicBezTo>
                      <a:pt x="478" y="14313"/>
                      <a:pt x="955" y="7287"/>
                      <a:pt x="1422" y="0"/>
                    </a:cubicBezTo>
                    <a:cubicBezTo>
                      <a:pt x="8152" y="0"/>
                      <a:pt x="14870" y="0"/>
                      <a:pt x="21600" y="0"/>
                    </a:cubicBezTo>
                    <a:cubicBezTo>
                      <a:pt x="21220" y="7287"/>
                      <a:pt x="20840" y="14313"/>
                      <a:pt x="20449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" name="Freeform 272"/>
              <p:cNvSpPr/>
              <p:nvPr/>
            </p:nvSpPr>
            <p:spPr>
              <a:xfrm>
                <a:off x="1937216" y="0"/>
                <a:ext cx="129747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015" y="21600"/>
                      <a:pt x="8414" y="21600"/>
                      <a:pt x="1813" y="21600"/>
                    </a:cubicBezTo>
                    <a:cubicBezTo>
                      <a:pt x="1209" y="14313"/>
                      <a:pt x="589" y="7287"/>
                      <a:pt x="0" y="0"/>
                    </a:cubicBezTo>
                    <a:cubicBezTo>
                      <a:pt x="6505" y="0"/>
                      <a:pt x="13011" y="0"/>
                      <a:pt x="19516" y="0"/>
                    </a:cubicBezTo>
                    <a:cubicBezTo>
                      <a:pt x="20200" y="7287"/>
                      <a:pt x="20900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" name="Freeform 273"/>
              <p:cNvSpPr/>
              <p:nvPr/>
            </p:nvSpPr>
            <p:spPr>
              <a:xfrm>
                <a:off x="1809168" y="0"/>
                <a:ext cx="128049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927" y="21600"/>
                      <a:pt x="8237" y="21600"/>
                      <a:pt x="1547" y="21600"/>
                    </a:cubicBezTo>
                    <a:cubicBezTo>
                      <a:pt x="1032" y="14313"/>
                      <a:pt x="516" y="7287"/>
                      <a:pt x="0" y="0"/>
                    </a:cubicBezTo>
                    <a:cubicBezTo>
                      <a:pt x="6593" y="0"/>
                      <a:pt x="13186" y="0"/>
                      <a:pt x="19779" y="0"/>
                    </a:cubicBezTo>
                    <a:cubicBezTo>
                      <a:pt x="20391" y="7287"/>
                      <a:pt x="20987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" name="Freeform 274"/>
              <p:cNvSpPr/>
              <p:nvPr/>
            </p:nvSpPr>
            <p:spPr>
              <a:xfrm>
                <a:off x="1681120" y="0"/>
                <a:ext cx="126310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819" y="21600"/>
                      <a:pt x="8055" y="21600"/>
                      <a:pt x="1274" y="21600"/>
                    </a:cubicBezTo>
                    <a:cubicBezTo>
                      <a:pt x="850" y="14313"/>
                      <a:pt x="425" y="7287"/>
                      <a:pt x="0" y="0"/>
                    </a:cubicBezTo>
                    <a:cubicBezTo>
                      <a:pt x="6683" y="0"/>
                      <a:pt x="13365" y="0"/>
                      <a:pt x="20064" y="0"/>
                    </a:cubicBezTo>
                    <a:cubicBezTo>
                      <a:pt x="20571" y="7287"/>
                      <a:pt x="21077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" name="Freeform 275"/>
              <p:cNvSpPr/>
              <p:nvPr/>
            </p:nvSpPr>
            <p:spPr>
              <a:xfrm>
                <a:off x="1553073" y="0"/>
                <a:ext cx="124610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742" y="21600"/>
                      <a:pt x="7868" y="21600"/>
                      <a:pt x="994" y="21600"/>
                    </a:cubicBezTo>
                    <a:cubicBezTo>
                      <a:pt x="663" y="14313"/>
                      <a:pt x="331" y="7287"/>
                      <a:pt x="0" y="0"/>
                    </a:cubicBezTo>
                    <a:cubicBezTo>
                      <a:pt x="6775" y="0"/>
                      <a:pt x="13566" y="0"/>
                      <a:pt x="20341" y="0"/>
                    </a:cubicBezTo>
                    <a:cubicBezTo>
                      <a:pt x="20755" y="7287"/>
                      <a:pt x="21169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" name="Freeform 276"/>
              <p:cNvSpPr/>
              <p:nvPr/>
            </p:nvSpPr>
            <p:spPr>
              <a:xfrm>
                <a:off x="1425065" y="0"/>
                <a:ext cx="122872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630" y="21600"/>
                      <a:pt x="7676" y="21600"/>
                      <a:pt x="705" y="21600"/>
                    </a:cubicBezTo>
                    <a:cubicBezTo>
                      <a:pt x="470" y="14313"/>
                      <a:pt x="235" y="7287"/>
                      <a:pt x="0" y="0"/>
                    </a:cubicBezTo>
                    <a:cubicBezTo>
                      <a:pt x="6886" y="0"/>
                      <a:pt x="13756" y="0"/>
                      <a:pt x="20626" y="0"/>
                    </a:cubicBezTo>
                    <a:cubicBezTo>
                      <a:pt x="20945" y="7287"/>
                      <a:pt x="21281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" name="Freeform 277"/>
              <p:cNvSpPr/>
              <p:nvPr/>
            </p:nvSpPr>
            <p:spPr>
              <a:xfrm>
                <a:off x="1297099" y="0"/>
                <a:ext cx="121092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525" y="21600"/>
                      <a:pt x="7467" y="21600"/>
                      <a:pt x="392" y="21600"/>
                    </a:cubicBezTo>
                    <a:cubicBezTo>
                      <a:pt x="256" y="14313"/>
                      <a:pt x="119" y="7287"/>
                      <a:pt x="0" y="0"/>
                    </a:cubicBezTo>
                    <a:cubicBezTo>
                      <a:pt x="6973" y="0"/>
                      <a:pt x="13945" y="0"/>
                      <a:pt x="20918" y="0"/>
                    </a:cubicBezTo>
                    <a:cubicBezTo>
                      <a:pt x="21140" y="7287"/>
                      <a:pt x="21378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" name="Freeform 278"/>
              <p:cNvSpPr/>
              <p:nvPr/>
            </p:nvSpPr>
            <p:spPr>
              <a:xfrm>
                <a:off x="1169051" y="0"/>
                <a:ext cx="119353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423" y="21600"/>
                      <a:pt x="7263" y="21600"/>
                      <a:pt x="86" y="21600"/>
                    </a:cubicBezTo>
                    <a:cubicBezTo>
                      <a:pt x="52" y="14313"/>
                      <a:pt x="17" y="7287"/>
                      <a:pt x="0" y="0"/>
                    </a:cubicBezTo>
                    <a:cubicBezTo>
                      <a:pt x="7073" y="0"/>
                      <a:pt x="14146" y="0"/>
                      <a:pt x="21220" y="0"/>
                    </a:cubicBezTo>
                    <a:cubicBezTo>
                      <a:pt x="21341" y="7287"/>
                      <a:pt x="21479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" name="Freeform 279"/>
              <p:cNvSpPr/>
              <p:nvPr/>
            </p:nvSpPr>
            <p:spPr>
              <a:xfrm>
                <a:off x="1039790" y="0"/>
                <a:ext cx="118868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394" y="21600"/>
                      <a:pt x="7188" y="21600"/>
                      <a:pt x="0" y="21600"/>
                    </a:cubicBezTo>
                    <a:cubicBezTo>
                      <a:pt x="69" y="14313"/>
                      <a:pt x="139" y="7287"/>
                      <a:pt x="226" y="0"/>
                    </a:cubicBezTo>
                    <a:cubicBezTo>
                      <a:pt x="7327" y="0"/>
                      <a:pt x="14429" y="0"/>
                      <a:pt x="21531" y="0"/>
                    </a:cubicBezTo>
                    <a:cubicBezTo>
                      <a:pt x="21565" y="7287"/>
                      <a:pt x="21583" y="14313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" name="Freeform 280"/>
              <p:cNvSpPr/>
              <p:nvPr/>
            </p:nvSpPr>
            <p:spPr>
              <a:xfrm>
                <a:off x="910044" y="0"/>
                <a:ext cx="120202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60" y="21600"/>
                    </a:moveTo>
                    <a:cubicBezTo>
                      <a:pt x="14234" y="21600"/>
                      <a:pt x="7126" y="21600"/>
                      <a:pt x="0" y="21600"/>
                    </a:cubicBezTo>
                    <a:cubicBezTo>
                      <a:pt x="172" y="14313"/>
                      <a:pt x="361" y="7287"/>
                      <a:pt x="532" y="0"/>
                    </a:cubicBezTo>
                    <a:cubicBezTo>
                      <a:pt x="7555" y="0"/>
                      <a:pt x="14577" y="0"/>
                      <a:pt x="21600" y="0"/>
                    </a:cubicBezTo>
                    <a:cubicBezTo>
                      <a:pt x="21531" y="7287"/>
                      <a:pt x="21445" y="14313"/>
                      <a:pt x="2136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" name="Freeform 281"/>
              <p:cNvSpPr/>
              <p:nvPr/>
            </p:nvSpPr>
            <p:spPr>
              <a:xfrm>
                <a:off x="780257" y="0"/>
                <a:ext cx="122022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042" y="21600"/>
                    </a:moveTo>
                    <a:cubicBezTo>
                      <a:pt x="14022" y="21600"/>
                      <a:pt x="7020" y="21600"/>
                      <a:pt x="0" y="21600"/>
                    </a:cubicBezTo>
                    <a:cubicBezTo>
                      <a:pt x="271" y="14313"/>
                      <a:pt x="558" y="7287"/>
                      <a:pt x="829" y="0"/>
                    </a:cubicBezTo>
                    <a:cubicBezTo>
                      <a:pt x="7747" y="0"/>
                      <a:pt x="14682" y="0"/>
                      <a:pt x="21600" y="0"/>
                    </a:cubicBezTo>
                    <a:cubicBezTo>
                      <a:pt x="21414" y="7287"/>
                      <a:pt x="21228" y="14313"/>
                      <a:pt x="21042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" name="Freeform 282"/>
              <p:cNvSpPr/>
              <p:nvPr/>
            </p:nvSpPr>
            <p:spPr>
              <a:xfrm>
                <a:off x="650511" y="0"/>
                <a:ext cx="123761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749" y="21600"/>
                    </a:moveTo>
                    <a:cubicBezTo>
                      <a:pt x="13827" y="21600"/>
                      <a:pt x="6905" y="21600"/>
                      <a:pt x="0" y="21600"/>
                    </a:cubicBezTo>
                    <a:cubicBezTo>
                      <a:pt x="367" y="14313"/>
                      <a:pt x="751" y="7287"/>
                      <a:pt x="1118" y="0"/>
                    </a:cubicBezTo>
                    <a:cubicBezTo>
                      <a:pt x="7956" y="0"/>
                      <a:pt x="14778" y="0"/>
                      <a:pt x="21600" y="0"/>
                    </a:cubicBezTo>
                    <a:cubicBezTo>
                      <a:pt x="21316" y="7287"/>
                      <a:pt x="21033" y="14313"/>
                      <a:pt x="20749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" name="Freeform 283"/>
              <p:cNvSpPr/>
              <p:nvPr/>
            </p:nvSpPr>
            <p:spPr>
              <a:xfrm>
                <a:off x="520764" y="0"/>
                <a:ext cx="125461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65" y="21600"/>
                    </a:moveTo>
                    <a:cubicBezTo>
                      <a:pt x="13638" y="21600"/>
                      <a:pt x="6811" y="21600"/>
                      <a:pt x="0" y="21600"/>
                    </a:cubicBezTo>
                    <a:cubicBezTo>
                      <a:pt x="477" y="14313"/>
                      <a:pt x="938" y="7287"/>
                      <a:pt x="1415" y="0"/>
                    </a:cubicBezTo>
                    <a:cubicBezTo>
                      <a:pt x="8143" y="0"/>
                      <a:pt x="14872" y="0"/>
                      <a:pt x="21600" y="0"/>
                    </a:cubicBezTo>
                    <a:cubicBezTo>
                      <a:pt x="21222" y="7287"/>
                      <a:pt x="20843" y="14313"/>
                      <a:pt x="20465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" name="Freeform 284"/>
              <p:cNvSpPr/>
              <p:nvPr/>
            </p:nvSpPr>
            <p:spPr>
              <a:xfrm>
                <a:off x="390978" y="0"/>
                <a:ext cx="127199" cy="127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8" y="21600"/>
                    </a:moveTo>
                    <a:cubicBezTo>
                      <a:pt x="13453" y="21600"/>
                      <a:pt x="6719" y="21600"/>
                      <a:pt x="0" y="21600"/>
                    </a:cubicBezTo>
                    <a:cubicBezTo>
                      <a:pt x="568" y="14313"/>
                      <a:pt x="1120" y="7287"/>
                      <a:pt x="1688" y="0"/>
                    </a:cubicBezTo>
                    <a:cubicBezTo>
                      <a:pt x="8325" y="0"/>
                      <a:pt x="14963" y="0"/>
                      <a:pt x="21600" y="0"/>
                    </a:cubicBezTo>
                    <a:cubicBezTo>
                      <a:pt x="21129" y="7287"/>
                      <a:pt x="20659" y="14313"/>
                      <a:pt x="20188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" name="Freeform 285"/>
              <p:cNvSpPr/>
              <p:nvPr/>
            </p:nvSpPr>
            <p:spPr>
              <a:xfrm>
                <a:off x="298885" y="12254"/>
                <a:ext cx="143418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75" y="21600"/>
                    </a:moveTo>
                    <a:cubicBezTo>
                      <a:pt x="12117" y="21600"/>
                      <a:pt x="6058" y="21600"/>
                      <a:pt x="0" y="21600"/>
                    </a:cubicBezTo>
                    <a:cubicBezTo>
                      <a:pt x="1367" y="14329"/>
                      <a:pt x="2691" y="7057"/>
                      <a:pt x="4001" y="0"/>
                    </a:cubicBezTo>
                    <a:cubicBezTo>
                      <a:pt x="9872" y="0"/>
                      <a:pt x="15729" y="0"/>
                      <a:pt x="21600" y="0"/>
                    </a:cubicBezTo>
                    <a:cubicBezTo>
                      <a:pt x="20478" y="7057"/>
                      <a:pt x="19341" y="14329"/>
                      <a:pt x="18175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" name="Freeform 286"/>
              <p:cNvSpPr/>
              <p:nvPr/>
            </p:nvSpPr>
            <p:spPr>
              <a:xfrm>
                <a:off x="433242" y="12254"/>
                <a:ext cx="139131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737" y="21600"/>
                    </a:moveTo>
                    <a:cubicBezTo>
                      <a:pt x="12491" y="21600"/>
                      <a:pt x="6246" y="21600"/>
                      <a:pt x="0" y="21600"/>
                    </a:cubicBezTo>
                    <a:cubicBezTo>
                      <a:pt x="1187" y="14329"/>
                      <a:pt x="2329" y="7057"/>
                      <a:pt x="3457" y="0"/>
                    </a:cubicBezTo>
                    <a:cubicBezTo>
                      <a:pt x="9509" y="0"/>
                      <a:pt x="15547" y="0"/>
                      <a:pt x="21600" y="0"/>
                    </a:cubicBezTo>
                    <a:cubicBezTo>
                      <a:pt x="20665" y="7057"/>
                      <a:pt x="19716" y="14329"/>
                      <a:pt x="18737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7" name="Freeform 287"/>
              <p:cNvSpPr/>
              <p:nvPr/>
            </p:nvSpPr>
            <p:spPr>
              <a:xfrm>
                <a:off x="567559" y="12254"/>
                <a:ext cx="134843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334" y="21600"/>
                    </a:moveTo>
                    <a:cubicBezTo>
                      <a:pt x="12890" y="21600"/>
                      <a:pt x="6445" y="21600"/>
                      <a:pt x="0" y="21600"/>
                    </a:cubicBezTo>
                    <a:cubicBezTo>
                      <a:pt x="980" y="14329"/>
                      <a:pt x="1944" y="7057"/>
                      <a:pt x="2893" y="0"/>
                    </a:cubicBezTo>
                    <a:cubicBezTo>
                      <a:pt x="9124" y="0"/>
                      <a:pt x="15370" y="0"/>
                      <a:pt x="21600" y="0"/>
                    </a:cubicBezTo>
                    <a:cubicBezTo>
                      <a:pt x="20865" y="7057"/>
                      <a:pt x="20100" y="14329"/>
                      <a:pt x="19334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8" name="Freeform 288"/>
              <p:cNvSpPr/>
              <p:nvPr/>
            </p:nvSpPr>
            <p:spPr>
              <a:xfrm>
                <a:off x="283" y="109178"/>
                <a:ext cx="177916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145" y="21600"/>
                    </a:moveTo>
                    <a:cubicBezTo>
                      <a:pt x="11426" y="21600"/>
                      <a:pt x="5719" y="21600"/>
                      <a:pt x="0" y="21600"/>
                    </a:cubicBezTo>
                    <a:cubicBezTo>
                      <a:pt x="1740" y="14217"/>
                      <a:pt x="3445" y="6991"/>
                      <a:pt x="5104" y="0"/>
                    </a:cubicBezTo>
                    <a:cubicBezTo>
                      <a:pt x="10603" y="0"/>
                      <a:pt x="16101" y="0"/>
                      <a:pt x="21600" y="0"/>
                    </a:cubicBezTo>
                    <a:cubicBezTo>
                      <a:pt x="20150" y="6991"/>
                      <a:pt x="18665" y="14217"/>
                      <a:pt x="17145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9" name="Freeform 289"/>
              <p:cNvSpPr/>
              <p:nvPr/>
            </p:nvSpPr>
            <p:spPr>
              <a:xfrm>
                <a:off x="157450" y="109178"/>
                <a:ext cx="172012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724" y="21600"/>
                    </a:moveTo>
                    <a:cubicBezTo>
                      <a:pt x="11820" y="21600"/>
                      <a:pt x="5904" y="21600"/>
                      <a:pt x="0" y="21600"/>
                    </a:cubicBezTo>
                    <a:cubicBezTo>
                      <a:pt x="1548" y="14217"/>
                      <a:pt x="3060" y="6991"/>
                      <a:pt x="4536" y="0"/>
                    </a:cubicBezTo>
                    <a:cubicBezTo>
                      <a:pt x="10224" y="0"/>
                      <a:pt x="15912" y="0"/>
                      <a:pt x="21600" y="0"/>
                    </a:cubicBezTo>
                    <a:cubicBezTo>
                      <a:pt x="20340" y="6991"/>
                      <a:pt x="19044" y="14217"/>
                      <a:pt x="17724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0" name="Freeform 290"/>
              <p:cNvSpPr/>
              <p:nvPr/>
            </p:nvSpPr>
            <p:spPr>
              <a:xfrm>
                <a:off x="314537" y="109178"/>
                <a:ext cx="166269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335" y="21600"/>
                    </a:moveTo>
                    <a:cubicBezTo>
                      <a:pt x="12228" y="21600"/>
                      <a:pt x="6120" y="21600"/>
                      <a:pt x="0" y="21600"/>
                    </a:cubicBezTo>
                    <a:cubicBezTo>
                      <a:pt x="1353" y="14217"/>
                      <a:pt x="2657" y="6991"/>
                      <a:pt x="3948" y="0"/>
                    </a:cubicBezTo>
                    <a:cubicBezTo>
                      <a:pt x="9832" y="0"/>
                      <a:pt x="15716" y="0"/>
                      <a:pt x="21600" y="0"/>
                    </a:cubicBezTo>
                    <a:cubicBezTo>
                      <a:pt x="20545" y="6991"/>
                      <a:pt x="19452" y="14217"/>
                      <a:pt x="18335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1" name="Freeform 291"/>
              <p:cNvSpPr/>
              <p:nvPr/>
            </p:nvSpPr>
            <p:spPr>
              <a:xfrm>
                <a:off x="1629432" y="109178"/>
                <a:ext cx="160243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263" y="21600"/>
                      <a:pt x="8926" y="21600"/>
                      <a:pt x="2576" y="21600"/>
                    </a:cubicBezTo>
                    <a:cubicBezTo>
                      <a:pt x="1700" y="14217"/>
                      <a:pt x="837" y="6991"/>
                      <a:pt x="0" y="0"/>
                    </a:cubicBezTo>
                    <a:cubicBezTo>
                      <a:pt x="6105" y="0"/>
                      <a:pt x="12223" y="0"/>
                      <a:pt x="18328" y="0"/>
                    </a:cubicBezTo>
                    <a:cubicBezTo>
                      <a:pt x="19397" y="6991"/>
                      <a:pt x="20479" y="14217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2" name="Freeform 292"/>
              <p:cNvSpPr/>
              <p:nvPr/>
            </p:nvSpPr>
            <p:spPr>
              <a:xfrm>
                <a:off x="1780776" y="109178"/>
                <a:ext cx="166066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485" y="21600"/>
                      <a:pt x="9358" y="21600"/>
                      <a:pt x="3244" y="21600"/>
                    </a:cubicBezTo>
                    <a:cubicBezTo>
                      <a:pt x="2138" y="14217"/>
                      <a:pt x="1056" y="6991"/>
                      <a:pt x="0" y="0"/>
                    </a:cubicBezTo>
                    <a:cubicBezTo>
                      <a:pt x="5891" y="0"/>
                      <a:pt x="11782" y="0"/>
                      <a:pt x="17673" y="0"/>
                    </a:cubicBezTo>
                    <a:cubicBezTo>
                      <a:pt x="18953" y="6991"/>
                      <a:pt x="20258" y="14217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3" name="Freeform 293"/>
              <p:cNvSpPr/>
              <p:nvPr/>
            </p:nvSpPr>
            <p:spPr>
              <a:xfrm>
                <a:off x="1932160" y="108427"/>
                <a:ext cx="15114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019" y="21600"/>
                      <a:pt x="8438" y="21600"/>
                      <a:pt x="1857" y="21600"/>
                    </a:cubicBezTo>
                    <a:cubicBezTo>
                      <a:pt x="1229" y="14338"/>
                      <a:pt x="614" y="7076"/>
                      <a:pt x="0" y="0"/>
                    </a:cubicBezTo>
                    <a:cubicBezTo>
                      <a:pt x="6472" y="0"/>
                      <a:pt x="12944" y="0"/>
                      <a:pt x="19415" y="0"/>
                    </a:cubicBezTo>
                    <a:cubicBezTo>
                      <a:pt x="20139" y="7076"/>
                      <a:pt x="20863" y="14338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4" name="Freeform 294"/>
              <p:cNvSpPr/>
              <p:nvPr/>
            </p:nvSpPr>
            <p:spPr>
              <a:xfrm>
                <a:off x="1948581" y="123169"/>
                <a:ext cx="15534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064" y="21600"/>
                      <a:pt x="8528" y="21600"/>
                      <a:pt x="1979" y="21600"/>
                    </a:cubicBezTo>
                    <a:cubicBezTo>
                      <a:pt x="1315" y="14344"/>
                      <a:pt x="651" y="7088"/>
                      <a:pt x="0" y="0"/>
                    </a:cubicBezTo>
                    <a:cubicBezTo>
                      <a:pt x="6430" y="0"/>
                      <a:pt x="12859" y="0"/>
                      <a:pt x="19289" y="0"/>
                    </a:cubicBezTo>
                    <a:cubicBezTo>
                      <a:pt x="20046" y="7088"/>
                      <a:pt x="20830" y="14344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5" name="Freeform 295"/>
              <p:cNvSpPr/>
              <p:nvPr/>
            </p:nvSpPr>
            <p:spPr>
              <a:xfrm>
                <a:off x="2087305" y="109178"/>
                <a:ext cx="177917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881" y="21600"/>
                      <a:pt x="10174" y="21600"/>
                      <a:pt x="4466" y="21600"/>
                    </a:cubicBezTo>
                    <a:cubicBezTo>
                      <a:pt x="2935" y="14217"/>
                      <a:pt x="1450" y="6991"/>
                      <a:pt x="0" y="0"/>
                    </a:cubicBezTo>
                    <a:cubicBezTo>
                      <a:pt x="5499" y="0"/>
                      <a:pt x="10997" y="0"/>
                      <a:pt x="16507" y="0"/>
                    </a:cubicBezTo>
                    <a:cubicBezTo>
                      <a:pt x="18166" y="6991"/>
                      <a:pt x="19860" y="14217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6" name="Freeform 296"/>
              <p:cNvSpPr/>
              <p:nvPr/>
            </p:nvSpPr>
            <p:spPr>
              <a:xfrm>
                <a:off x="471745" y="109178"/>
                <a:ext cx="197897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60" y="21600"/>
                    </a:moveTo>
                    <a:cubicBezTo>
                      <a:pt x="13100" y="21600"/>
                      <a:pt x="6550" y="21600"/>
                      <a:pt x="0" y="21600"/>
                    </a:cubicBezTo>
                    <a:cubicBezTo>
                      <a:pt x="907" y="14217"/>
                      <a:pt x="1804" y="6991"/>
                      <a:pt x="2670" y="0"/>
                    </a:cubicBezTo>
                    <a:cubicBezTo>
                      <a:pt x="8980" y="0"/>
                      <a:pt x="15290" y="0"/>
                      <a:pt x="21600" y="0"/>
                    </a:cubicBezTo>
                    <a:cubicBezTo>
                      <a:pt x="20964" y="6991"/>
                      <a:pt x="20317" y="14217"/>
                      <a:pt x="1966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7" name="Freeform 297"/>
              <p:cNvSpPr/>
              <p:nvPr/>
            </p:nvSpPr>
            <p:spPr>
              <a:xfrm>
                <a:off x="1441567" y="109178"/>
                <a:ext cx="191991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848" y="21600"/>
                      <a:pt x="8085" y="21600"/>
                      <a:pt x="1333" y="21600"/>
                    </a:cubicBezTo>
                    <a:cubicBezTo>
                      <a:pt x="882" y="14217"/>
                      <a:pt x="430" y="6991"/>
                      <a:pt x="0" y="0"/>
                    </a:cubicBezTo>
                    <a:cubicBezTo>
                      <a:pt x="6505" y="0"/>
                      <a:pt x="13009" y="0"/>
                      <a:pt x="19514" y="0"/>
                    </a:cubicBezTo>
                    <a:cubicBezTo>
                      <a:pt x="20192" y="6991"/>
                      <a:pt x="20890" y="14217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8" name="Freeform 298"/>
              <p:cNvSpPr/>
              <p:nvPr/>
            </p:nvSpPr>
            <p:spPr>
              <a:xfrm>
                <a:off x="701916" y="12254"/>
                <a:ext cx="130515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71" y="21600"/>
                    </a:moveTo>
                    <a:cubicBezTo>
                      <a:pt x="13314" y="21600"/>
                      <a:pt x="6657" y="21600"/>
                      <a:pt x="0" y="21600"/>
                    </a:cubicBezTo>
                    <a:cubicBezTo>
                      <a:pt x="775" y="14329"/>
                      <a:pt x="1534" y="7057"/>
                      <a:pt x="2277" y="0"/>
                    </a:cubicBezTo>
                    <a:cubicBezTo>
                      <a:pt x="8713" y="0"/>
                      <a:pt x="15164" y="0"/>
                      <a:pt x="21600" y="0"/>
                    </a:cubicBezTo>
                    <a:cubicBezTo>
                      <a:pt x="21078" y="7057"/>
                      <a:pt x="20525" y="14329"/>
                      <a:pt x="19971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9" name="Freeform 299"/>
              <p:cNvSpPr/>
              <p:nvPr/>
            </p:nvSpPr>
            <p:spPr>
              <a:xfrm>
                <a:off x="836273" y="12254"/>
                <a:ext cx="126309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636" y="21600"/>
                    </a:moveTo>
                    <a:cubicBezTo>
                      <a:pt x="13757" y="21600"/>
                      <a:pt x="6879" y="21600"/>
                      <a:pt x="0" y="21600"/>
                    </a:cubicBezTo>
                    <a:cubicBezTo>
                      <a:pt x="556" y="14329"/>
                      <a:pt x="1095" y="7057"/>
                      <a:pt x="1618" y="0"/>
                    </a:cubicBezTo>
                    <a:cubicBezTo>
                      <a:pt x="8267" y="0"/>
                      <a:pt x="14934" y="0"/>
                      <a:pt x="21600" y="0"/>
                    </a:cubicBezTo>
                    <a:cubicBezTo>
                      <a:pt x="21273" y="7057"/>
                      <a:pt x="20963" y="14329"/>
                      <a:pt x="20636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0" name="Freeform 300"/>
              <p:cNvSpPr/>
              <p:nvPr/>
            </p:nvSpPr>
            <p:spPr>
              <a:xfrm>
                <a:off x="970630" y="12254"/>
                <a:ext cx="121982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63" y="21600"/>
                    </a:moveTo>
                    <a:cubicBezTo>
                      <a:pt x="14242" y="21600"/>
                      <a:pt x="7121" y="21600"/>
                      <a:pt x="0" y="21600"/>
                    </a:cubicBezTo>
                    <a:cubicBezTo>
                      <a:pt x="321" y="14329"/>
                      <a:pt x="609" y="7057"/>
                      <a:pt x="913" y="0"/>
                    </a:cubicBezTo>
                    <a:cubicBezTo>
                      <a:pt x="7815" y="0"/>
                      <a:pt x="14699" y="0"/>
                      <a:pt x="21600" y="0"/>
                    </a:cubicBezTo>
                    <a:cubicBezTo>
                      <a:pt x="21515" y="7057"/>
                      <a:pt x="21448" y="14329"/>
                      <a:pt x="21363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1" name="Freeform 301"/>
              <p:cNvSpPr/>
              <p:nvPr/>
            </p:nvSpPr>
            <p:spPr>
              <a:xfrm>
                <a:off x="1104946" y="12254"/>
                <a:ext cx="120688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400" y="21600"/>
                      <a:pt x="7200" y="21600"/>
                      <a:pt x="0" y="21600"/>
                    </a:cubicBezTo>
                    <a:cubicBezTo>
                      <a:pt x="51" y="14329"/>
                      <a:pt x="103" y="7057"/>
                      <a:pt x="154" y="0"/>
                    </a:cubicBezTo>
                    <a:cubicBezTo>
                      <a:pt x="7132" y="0"/>
                      <a:pt x="14092" y="0"/>
                      <a:pt x="21070" y="0"/>
                    </a:cubicBezTo>
                    <a:cubicBezTo>
                      <a:pt x="21241" y="7057"/>
                      <a:pt x="21412" y="14329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" name="Freeform 302"/>
              <p:cNvSpPr/>
              <p:nvPr/>
            </p:nvSpPr>
            <p:spPr>
              <a:xfrm>
                <a:off x="1235946" y="12254"/>
                <a:ext cx="124045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594" y="21600"/>
                      <a:pt x="7588" y="21600"/>
                      <a:pt x="582" y="21600"/>
                    </a:cubicBezTo>
                    <a:cubicBezTo>
                      <a:pt x="383" y="14329"/>
                      <a:pt x="183" y="7057"/>
                      <a:pt x="0" y="0"/>
                    </a:cubicBezTo>
                    <a:cubicBezTo>
                      <a:pt x="6773" y="0"/>
                      <a:pt x="13562" y="0"/>
                      <a:pt x="20335" y="0"/>
                    </a:cubicBezTo>
                    <a:cubicBezTo>
                      <a:pt x="20751" y="7057"/>
                      <a:pt x="21167" y="14329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3" name="Freeform 303"/>
              <p:cNvSpPr/>
              <p:nvPr/>
            </p:nvSpPr>
            <p:spPr>
              <a:xfrm>
                <a:off x="1366016" y="12254"/>
                <a:ext cx="128332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829" y="21600"/>
                      <a:pt x="8058" y="21600"/>
                      <a:pt x="1287" y="21600"/>
                    </a:cubicBezTo>
                    <a:cubicBezTo>
                      <a:pt x="852" y="14329"/>
                      <a:pt x="418" y="7057"/>
                      <a:pt x="0" y="0"/>
                    </a:cubicBezTo>
                    <a:cubicBezTo>
                      <a:pt x="6546" y="0"/>
                      <a:pt x="13108" y="0"/>
                      <a:pt x="19654" y="0"/>
                    </a:cubicBezTo>
                    <a:cubicBezTo>
                      <a:pt x="20297" y="7057"/>
                      <a:pt x="20941" y="14329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4" name="Freeform 304"/>
              <p:cNvSpPr/>
              <p:nvPr/>
            </p:nvSpPr>
            <p:spPr>
              <a:xfrm>
                <a:off x="1496046" y="12254"/>
                <a:ext cx="132619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048" y="21600"/>
                      <a:pt x="8497" y="21600"/>
                      <a:pt x="1945" y="21600"/>
                    </a:cubicBezTo>
                    <a:cubicBezTo>
                      <a:pt x="1276" y="14329"/>
                      <a:pt x="638" y="7057"/>
                      <a:pt x="0" y="0"/>
                    </a:cubicBezTo>
                    <a:cubicBezTo>
                      <a:pt x="6349" y="0"/>
                      <a:pt x="12683" y="0"/>
                      <a:pt x="19032" y="0"/>
                    </a:cubicBezTo>
                    <a:cubicBezTo>
                      <a:pt x="19857" y="7057"/>
                      <a:pt x="20729" y="14329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5" name="Freeform 305"/>
              <p:cNvSpPr/>
              <p:nvPr/>
            </p:nvSpPr>
            <p:spPr>
              <a:xfrm>
                <a:off x="1626075" y="12254"/>
                <a:ext cx="136947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254" y="21600"/>
                      <a:pt x="8908" y="21600"/>
                      <a:pt x="2562" y="21600"/>
                    </a:cubicBezTo>
                    <a:cubicBezTo>
                      <a:pt x="1688" y="14329"/>
                      <a:pt x="844" y="7057"/>
                      <a:pt x="0" y="0"/>
                    </a:cubicBezTo>
                    <a:cubicBezTo>
                      <a:pt x="6150" y="0"/>
                      <a:pt x="12285" y="0"/>
                      <a:pt x="18435" y="0"/>
                    </a:cubicBezTo>
                    <a:cubicBezTo>
                      <a:pt x="19460" y="7057"/>
                      <a:pt x="20515" y="14329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6" name="Freeform 306"/>
              <p:cNvSpPr/>
              <p:nvPr/>
            </p:nvSpPr>
            <p:spPr>
              <a:xfrm>
                <a:off x="1756145" y="12254"/>
                <a:ext cx="141234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447" y="21600"/>
                      <a:pt x="9295" y="21600"/>
                      <a:pt x="3142" y="21600"/>
                    </a:cubicBezTo>
                    <a:cubicBezTo>
                      <a:pt x="2075" y="14329"/>
                      <a:pt x="1023" y="7057"/>
                      <a:pt x="0" y="0"/>
                    </a:cubicBezTo>
                    <a:cubicBezTo>
                      <a:pt x="5963" y="0"/>
                      <a:pt x="11911" y="0"/>
                      <a:pt x="17873" y="0"/>
                    </a:cubicBezTo>
                    <a:cubicBezTo>
                      <a:pt x="19086" y="7057"/>
                      <a:pt x="20329" y="14329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7" name="Freeform 307"/>
              <p:cNvSpPr/>
              <p:nvPr/>
            </p:nvSpPr>
            <p:spPr>
              <a:xfrm>
                <a:off x="1886296" y="12254"/>
                <a:ext cx="214681" cy="195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227" y="21600"/>
                      <a:pt x="8863" y="21600"/>
                      <a:pt x="2490" y="21600"/>
                    </a:cubicBezTo>
                    <a:cubicBezTo>
                      <a:pt x="1644" y="14329"/>
                      <a:pt x="807" y="7057"/>
                      <a:pt x="0" y="0"/>
                    </a:cubicBezTo>
                    <a:cubicBezTo>
                      <a:pt x="6162" y="0"/>
                      <a:pt x="12333" y="0"/>
                      <a:pt x="18495" y="0"/>
                    </a:cubicBezTo>
                    <a:cubicBezTo>
                      <a:pt x="19504" y="7057"/>
                      <a:pt x="20543" y="14329"/>
                      <a:pt x="21600" y="2160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8" name="Freeform 308"/>
              <p:cNvSpPr/>
              <p:nvPr/>
            </p:nvSpPr>
            <p:spPr>
              <a:xfrm>
                <a:off x="1983363" y="34083"/>
                <a:ext cx="154297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657" y="0"/>
                      <a:pt x="11302" y="0"/>
                      <a:pt x="16946" y="0"/>
                    </a:cubicBezTo>
                    <a:cubicBezTo>
                      <a:pt x="18457" y="6968"/>
                      <a:pt x="20008" y="14234"/>
                      <a:pt x="21600" y="21600"/>
                    </a:cubicBezTo>
                    <a:cubicBezTo>
                      <a:pt x="15755" y="21600"/>
                      <a:pt x="9911" y="21600"/>
                      <a:pt x="4066" y="21600"/>
                    </a:cubicBezTo>
                    <a:cubicBezTo>
                      <a:pt x="2675" y="14234"/>
                      <a:pt x="1324" y="6968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9" name="Freeform 309"/>
              <p:cNvSpPr/>
              <p:nvPr/>
            </p:nvSpPr>
            <p:spPr>
              <a:xfrm>
                <a:off x="1848521" y="34083"/>
                <a:ext cx="149646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821" y="0"/>
                      <a:pt x="11655" y="0"/>
                      <a:pt x="17476" y="0"/>
                    </a:cubicBezTo>
                    <a:cubicBezTo>
                      <a:pt x="18828" y="6968"/>
                      <a:pt x="20207" y="14234"/>
                      <a:pt x="21600" y="21600"/>
                    </a:cubicBezTo>
                    <a:cubicBezTo>
                      <a:pt x="15586" y="21600"/>
                      <a:pt x="9559" y="21600"/>
                      <a:pt x="3531" y="21600"/>
                    </a:cubicBezTo>
                    <a:cubicBezTo>
                      <a:pt x="2331" y="14234"/>
                      <a:pt x="1145" y="6968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0" name="Freeform 310"/>
              <p:cNvSpPr/>
              <p:nvPr/>
            </p:nvSpPr>
            <p:spPr>
              <a:xfrm>
                <a:off x="1713719" y="34083"/>
                <a:ext cx="145035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005" y="0"/>
                      <a:pt x="12024" y="0"/>
                      <a:pt x="18028" y="0"/>
                    </a:cubicBezTo>
                    <a:cubicBezTo>
                      <a:pt x="19195" y="6968"/>
                      <a:pt x="20391" y="14234"/>
                      <a:pt x="21600" y="21600"/>
                    </a:cubicBezTo>
                    <a:cubicBezTo>
                      <a:pt x="15382" y="21600"/>
                      <a:pt x="9164" y="21600"/>
                      <a:pt x="2945" y="21600"/>
                    </a:cubicBezTo>
                    <a:cubicBezTo>
                      <a:pt x="1949" y="14234"/>
                      <a:pt x="968" y="6968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1" name="Freeform 311"/>
              <p:cNvSpPr/>
              <p:nvPr/>
            </p:nvSpPr>
            <p:spPr>
              <a:xfrm>
                <a:off x="1578876" y="34083"/>
                <a:ext cx="140465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201" y="0"/>
                      <a:pt x="12416" y="0"/>
                      <a:pt x="18617" y="0"/>
                    </a:cubicBezTo>
                    <a:cubicBezTo>
                      <a:pt x="19587" y="6968"/>
                      <a:pt x="20586" y="14234"/>
                      <a:pt x="21600" y="21600"/>
                    </a:cubicBezTo>
                    <a:cubicBezTo>
                      <a:pt x="15179" y="21600"/>
                      <a:pt x="8758" y="21600"/>
                      <a:pt x="2336" y="21600"/>
                    </a:cubicBezTo>
                    <a:cubicBezTo>
                      <a:pt x="1543" y="14234"/>
                      <a:pt x="764" y="6968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2" name="Freeform 312"/>
              <p:cNvSpPr/>
              <p:nvPr/>
            </p:nvSpPr>
            <p:spPr>
              <a:xfrm>
                <a:off x="1444074" y="34083"/>
                <a:ext cx="135855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410" y="0"/>
                      <a:pt x="12835" y="0"/>
                      <a:pt x="19246" y="0"/>
                    </a:cubicBezTo>
                    <a:cubicBezTo>
                      <a:pt x="20005" y="6968"/>
                      <a:pt x="20795" y="14234"/>
                      <a:pt x="21600" y="21600"/>
                    </a:cubicBezTo>
                    <a:cubicBezTo>
                      <a:pt x="14962" y="21600"/>
                      <a:pt x="8324" y="21600"/>
                      <a:pt x="1686" y="21600"/>
                    </a:cubicBezTo>
                    <a:cubicBezTo>
                      <a:pt x="1109" y="14234"/>
                      <a:pt x="547" y="6968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3" name="Freeform 313"/>
              <p:cNvSpPr/>
              <p:nvPr/>
            </p:nvSpPr>
            <p:spPr>
              <a:xfrm>
                <a:off x="1309232" y="34083"/>
                <a:ext cx="131284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634" y="0"/>
                      <a:pt x="13284" y="0"/>
                      <a:pt x="19918" y="0"/>
                    </a:cubicBezTo>
                    <a:cubicBezTo>
                      <a:pt x="20468" y="6968"/>
                      <a:pt x="21018" y="14234"/>
                      <a:pt x="21600" y="21600"/>
                    </a:cubicBezTo>
                    <a:cubicBezTo>
                      <a:pt x="14730" y="21600"/>
                      <a:pt x="7860" y="21600"/>
                      <a:pt x="990" y="21600"/>
                    </a:cubicBezTo>
                    <a:cubicBezTo>
                      <a:pt x="645" y="14234"/>
                      <a:pt x="314" y="6968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4" name="Freeform 314"/>
              <p:cNvSpPr/>
              <p:nvPr/>
            </p:nvSpPr>
            <p:spPr>
              <a:xfrm>
                <a:off x="1174430" y="34083"/>
                <a:ext cx="126593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879" y="0"/>
                      <a:pt x="13775" y="0"/>
                      <a:pt x="20654" y="0"/>
                    </a:cubicBezTo>
                    <a:cubicBezTo>
                      <a:pt x="20964" y="6968"/>
                      <a:pt x="21290" y="14234"/>
                      <a:pt x="21600" y="21600"/>
                    </a:cubicBezTo>
                    <a:cubicBezTo>
                      <a:pt x="14476" y="21600"/>
                      <a:pt x="7368" y="21600"/>
                      <a:pt x="245" y="21600"/>
                    </a:cubicBezTo>
                    <a:cubicBezTo>
                      <a:pt x="163" y="14234"/>
                      <a:pt x="82" y="6968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5" name="Freeform 315"/>
              <p:cNvSpPr/>
              <p:nvPr/>
            </p:nvSpPr>
            <p:spPr>
              <a:xfrm>
                <a:off x="1036352" y="34083"/>
                <a:ext cx="125258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0" y="0"/>
                    </a:moveTo>
                    <a:cubicBezTo>
                      <a:pt x="7513" y="0"/>
                      <a:pt x="14482" y="0"/>
                      <a:pt x="21435" y="0"/>
                    </a:cubicBezTo>
                    <a:cubicBezTo>
                      <a:pt x="21485" y="6968"/>
                      <a:pt x="21551" y="14234"/>
                      <a:pt x="21600" y="21600"/>
                    </a:cubicBezTo>
                    <a:cubicBezTo>
                      <a:pt x="14400" y="21600"/>
                      <a:pt x="7200" y="21600"/>
                      <a:pt x="0" y="21600"/>
                    </a:cubicBezTo>
                    <a:cubicBezTo>
                      <a:pt x="198" y="14234"/>
                      <a:pt x="379" y="6968"/>
                      <a:pt x="56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6" name="Freeform 316"/>
              <p:cNvSpPr/>
              <p:nvPr/>
            </p:nvSpPr>
            <p:spPr>
              <a:xfrm>
                <a:off x="896940" y="34083"/>
                <a:ext cx="128898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13" y="0"/>
                    </a:moveTo>
                    <a:cubicBezTo>
                      <a:pt x="8070" y="0"/>
                      <a:pt x="14843" y="0"/>
                      <a:pt x="21600" y="0"/>
                    </a:cubicBezTo>
                    <a:cubicBezTo>
                      <a:pt x="21408" y="6968"/>
                      <a:pt x="21200" y="14234"/>
                      <a:pt x="20992" y="21600"/>
                    </a:cubicBezTo>
                    <a:cubicBezTo>
                      <a:pt x="13994" y="21600"/>
                      <a:pt x="6997" y="21600"/>
                      <a:pt x="0" y="21600"/>
                    </a:cubicBezTo>
                    <a:cubicBezTo>
                      <a:pt x="448" y="14234"/>
                      <a:pt x="881" y="6968"/>
                      <a:pt x="131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7" name="Freeform 317"/>
              <p:cNvSpPr/>
              <p:nvPr/>
            </p:nvSpPr>
            <p:spPr>
              <a:xfrm>
                <a:off x="757527" y="34083"/>
                <a:ext cx="133509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0" y="0"/>
                    </a:moveTo>
                    <a:cubicBezTo>
                      <a:pt x="8535" y="0"/>
                      <a:pt x="15075" y="0"/>
                      <a:pt x="21600" y="0"/>
                    </a:cubicBezTo>
                    <a:cubicBezTo>
                      <a:pt x="21167" y="6968"/>
                      <a:pt x="20719" y="14234"/>
                      <a:pt x="20270" y="21600"/>
                    </a:cubicBezTo>
                    <a:cubicBezTo>
                      <a:pt x="13514" y="21600"/>
                      <a:pt x="6757" y="21600"/>
                      <a:pt x="0" y="21600"/>
                    </a:cubicBezTo>
                    <a:cubicBezTo>
                      <a:pt x="680" y="14234"/>
                      <a:pt x="1345" y="6968"/>
                      <a:pt x="20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8" name="Freeform 318"/>
              <p:cNvSpPr/>
              <p:nvPr/>
            </p:nvSpPr>
            <p:spPr>
              <a:xfrm>
                <a:off x="618114" y="34083"/>
                <a:ext cx="138079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61" y="0"/>
                    </a:moveTo>
                    <a:cubicBezTo>
                      <a:pt x="8969" y="0"/>
                      <a:pt x="15292" y="0"/>
                      <a:pt x="21600" y="0"/>
                    </a:cubicBezTo>
                    <a:cubicBezTo>
                      <a:pt x="20942" y="6968"/>
                      <a:pt x="20270" y="14234"/>
                      <a:pt x="19582" y="21600"/>
                    </a:cubicBezTo>
                    <a:cubicBezTo>
                      <a:pt x="13065" y="21600"/>
                      <a:pt x="6532" y="21600"/>
                      <a:pt x="0" y="21600"/>
                    </a:cubicBezTo>
                    <a:cubicBezTo>
                      <a:pt x="897" y="14234"/>
                      <a:pt x="1794" y="6968"/>
                      <a:pt x="266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9" name="Freeform 319"/>
              <p:cNvSpPr/>
              <p:nvPr/>
            </p:nvSpPr>
            <p:spPr>
              <a:xfrm>
                <a:off x="478702" y="34083"/>
                <a:ext cx="142690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70" y="0"/>
                    </a:moveTo>
                    <a:cubicBezTo>
                      <a:pt x="9375" y="0"/>
                      <a:pt x="15480" y="0"/>
                      <a:pt x="21600" y="0"/>
                    </a:cubicBezTo>
                    <a:cubicBezTo>
                      <a:pt x="20732" y="6968"/>
                      <a:pt x="19864" y="14234"/>
                      <a:pt x="18952" y="21600"/>
                    </a:cubicBezTo>
                    <a:cubicBezTo>
                      <a:pt x="12630" y="21600"/>
                      <a:pt x="6308" y="21600"/>
                      <a:pt x="0" y="21600"/>
                    </a:cubicBezTo>
                    <a:cubicBezTo>
                      <a:pt x="1114" y="14234"/>
                      <a:pt x="2199" y="6968"/>
                      <a:pt x="327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0" name="Freeform 320"/>
              <p:cNvSpPr/>
              <p:nvPr/>
            </p:nvSpPr>
            <p:spPr>
              <a:xfrm>
                <a:off x="339208" y="34083"/>
                <a:ext cx="147341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852" y="0"/>
                    </a:moveTo>
                    <a:cubicBezTo>
                      <a:pt x="9763" y="0"/>
                      <a:pt x="15675" y="0"/>
                      <a:pt x="21600" y="0"/>
                    </a:cubicBezTo>
                    <a:cubicBezTo>
                      <a:pt x="20549" y="6968"/>
                      <a:pt x="19471" y="14234"/>
                      <a:pt x="18364" y="21600"/>
                    </a:cubicBezTo>
                    <a:cubicBezTo>
                      <a:pt x="12243" y="21600"/>
                      <a:pt x="6121" y="21600"/>
                      <a:pt x="0" y="21600"/>
                    </a:cubicBezTo>
                    <a:cubicBezTo>
                      <a:pt x="1317" y="14234"/>
                      <a:pt x="2591" y="6968"/>
                      <a:pt x="3852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1" name="Freeform 321"/>
              <p:cNvSpPr/>
              <p:nvPr/>
            </p:nvSpPr>
            <p:spPr>
              <a:xfrm>
                <a:off x="127845" y="34083"/>
                <a:ext cx="223902" cy="20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08" y="0"/>
                    </a:moveTo>
                    <a:cubicBezTo>
                      <a:pt x="9339" y="0"/>
                      <a:pt x="15469" y="0"/>
                      <a:pt x="21600" y="0"/>
                    </a:cubicBezTo>
                    <a:cubicBezTo>
                      <a:pt x="20761" y="6968"/>
                      <a:pt x="19904" y="14234"/>
                      <a:pt x="19028" y="21600"/>
                    </a:cubicBezTo>
                    <a:cubicBezTo>
                      <a:pt x="12685" y="21600"/>
                      <a:pt x="6343" y="21600"/>
                      <a:pt x="0" y="21600"/>
                    </a:cubicBezTo>
                    <a:cubicBezTo>
                      <a:pt x="1097" y="14234"/>
                      <a:pt x="2157" y="6968"/>
                      <a:pt x="320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2" name="Freeform 322"/>
              <p:cNvSpPr/>
              <p:nvPr/>
            </p:nvSpPr>
            <p:spPr>
              <a:xfrm>
                <a:off x="1907206" y="57214"/>
                <a:ext cx="269645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246" y="0"/>
                      <a:pt x="12492" y="0"/>
                      <a:pt x="18737" y="0"/>
                    </a:cubicBezTo>
                    <a:cubicBezTo>
                      <a:pt x="19671" y="7015"/>
                      <a:pt x="20628" y="14215"/>
                      <a:pt x="21600" y="21600"/>
                    </a:cubicBezTo>
                    <a:cubicBezTo>
                      <a:pt x="15132" y="21600"/>
                      <a:pt x="8664" y="21600"/>
                      <a:pt x="2197" y="21600"/>
                    </a:cubicBezTo>
                    <a:cubicBezTo>
                      <a:pt x="1447" y="14215"/>
                      <a:pt x="719" y="7015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3" name="Freeform 323"/>
              <p:cNvSpPr/>
              <p:nvPr/>
            </p:nvSpPr>
            <p:spPr>
              <a:xfrm>
                <a:off x="1767308" y="57214"/>
                <a:ext cx="152598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24" y="0"/>
                      <a:pt x="11848" y="0"/>
                      <a:pt x="17786" y="0"/>
                    </a:cubicBezTo>
                    <a:cubicBezTo>
                      <a:pt x="19030" y="7015"/>
                      <a:pt x="20302" y="14215"/>
                      <a:pt x="21600" y="21600"/>
                    </a:cubicBezTo>
                    <a:cubicBezTo>
                      <a:pt x="15459" y="21600"/>
                      <a:pt x="9319" y="21600"/>
                      <a:pt x="3178" y="21600"/>
                    </a:cubicBezTo>
                    <a:cubicBezTo>
                      <a:pt x="2096" y="14215"/>
                      <a:pt x="1028" y="7015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4" name="Freeform 324"/>
              <p:cNvSpPr/>
              <p:nvPr/>
            </p:nvSpPr>
            <p:spPr>
              <a:xfrm>
                <a:off x="1627329" y="57214"/>
                <a:ext cx="147745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134" y="0"/>
                      <a:pt x="12253" y="0"/>
                      <a:pt x="18387" y="0"/>
                    </a:cubicBezTo>
                    <a:cubicBezTo>
                      <a:pt x="19434" y="7015"/>
                      <a:pt x="20496" y="14215"/>
                      <a:pt x="21600" y="21600"/>
                    </a:cubicBezTo>
                    <a:cubicBezTo>
                      <a:pt x="15257" y="21600"/>
                      <a:pt x="8914" y="21600"/>
                      <a:pt x="2571" y="21600"/>
                    </a:cubicBezTo>
                    <a:cubicBezTo>
                      <a:pt x="1691" y="14215"/>
                      <a:pt x="838" y="7015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5" name="Freeform 325"/>
              <p:cNvSpPr/>
              <p:nvPr/>
            </p:nvSpPr>
            <p:spPr>
              <a:xfrm>
                <a:off x="1487431" y="57214"/>
                <a:ext cx="142770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347" y="0"/>
                      <a:pt x="12680" y="0"/>
                      <a:pt x="19012" y="0"/>
                    </a:cubicBezTo>
                    <a:cubicBezTo>
                      <a:pt x="19851" y="7015"/>
                      <a:pt x="20718" y="14215"/>
                      <a:pt x="21600" y="21600"/>
                    </a:cubicBezTo>
                    <a:cubicBezTo>
                      <a:pt x="15036" y="21600"/>
                      <a:pt x="8472" y="21600"/>
                      <a:pt x="1908" y="21600"/>
                    </a:cubicBezTo>
                    <a:cubicBezTo>
                      <a:pt x="1258" y="14215"/>
                      <a:pt x="622" y="7015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6" name="Freeform 326"/>
              <p:cNvSpPr/>
              <p:nvPr/>
            </p:nvSpPr>
            <p:spPr>
              <a:xfrm>
                <a:off x="1347574" y="57214"/>
                <a:ext cx="137755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561" y="0"/>
                      <a:pt x="13137" y="0"/>
                      <a:pt x="19698" y="0"/>
                    </a:cubicBezTo>
                    <a:cubicBezTo>
                      <a:pt x="20312" y="7015"/>
                      <a:pt x="20941" y="14215"/>
                      <a:pt x="21600" y="21600"/>
                    </a:cubicBezTo>
                    <a:cubicBezTo>
                      <a:pt x="14799" y="21600"/>
                      <a:pt x="7999" y="21600"/>
                      <a:pt x="1198" y="21600"/>
                    </a:cubicBezTo>
                    <a:cubicBezTo>
                      <a:pt x="794" y="14215"/>
                      <a:pt x="389" y="7015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7" name="Freeform 327"/>
              <p:cNvSpPr/>
              <p:nvPr/>
            </p:nvSpPr>
            <p:spPr>
              <a:xfrm>
                <a:off x="1207676" y="57214"/>
                <a:ext cx="132699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811" y="0"/>
                      <a:pt x="13638" y="0"/>
                      <a:pt x="20449" y="0"/>
                    </a:cubicBezTo>
                    <a:cubicBezTo>
                      <a:pt x="20822" y="7015"/>
                      <a:pt x="21211" y="14215"/>
                      <a:pt x="21600" y="21600"/>
                    </a:cubicBezTo>
                    <a:cubicBezTo>
                      <a:pt x="14556" y="21600"/>
                      <a:pt x="7480" y="21600"/>
                      <a:pt x="435" y="21600"/>
                    </a:cubicBezTo>
                    <a:cubicBezTo>
                      <a:pt x="280" y="14215"/>
                      <a:pt x="140" y="7015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8" name="Freeform 328"/>
              <p:cNvSpPr/>
              <p:nvPr/>
            </p:nvSpPr>
            <p:spPr>
              <a:xfrm>
                <a:off x="1065391" y="57214"/>
                <a:ext cx="130152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6" y="0"/>
                    </a:moveTo>
                    <a:cubicBezTo>
                      <a:pt x="7343" y="0"/>
                      <a:pt x="14289" y="0"/>
                      <a:pt x="21251" y="0"/>
                    </a:cubicBezTo>
                    <a:cubicBezTo>
                      <a:pt x="21362" y="7015"/>
                      <a:pt x="21489" y="14215"/>
                      <a:pt x="21600" y="21600"/>
                    </a:cubicBezTo>
                    <a:cubicBezTo>
                      <a:pt x="14400" y="21600"/>
                      <a:pt x="7200" y="21600"/>
                      <a:pt x="0" y="21600"/>
                    </a:cubicBezTo>
                    <a:cubicBezTo>
                      <a:pt x="143" y="14215"/>
                      <a:pt x="270" y="7015"/>
                      <a:pt x="39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9" name="Freeform 329"/>
              <p:cNvSpPr/>
              <p:nvPr/>
            </p:nvSpPr>
            <p:spPr>
              <a:xfrm>
                <a:off x="920559" y="57214"/>
                <a:ext cx="132902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0" y="0"/>
                    </a:moveTo>
                    <a:cubicBezTo>
                      <a:pt x="7997" y="0"/>
                      <a:pt x="14799" y="0"/>
                      <a:pt x="21600" y="0"/>
                    </a:cubicBezTo>
                    <a:cubicBezTo>
                      <a:pt x="21460" y="7015"/>
                      <a:pt x="21305" y="14215"/>
                      <a:pt x="21150" y="21600"/>
                    </a:cubicBezTo>
                    <a:cubicBezTo>
                      <a:pt x="14100" y="21600"/>
                      <a:pt x="7050" y="21600"/>
                      <a:pt x="0" y="21600"/>
                    </a:cubicBezTo>
                    <a:cubicBezTo>
                      <a:pt x="404" y="14215"/>
                      <a:pt x="792" y="7015"/>
                      <a:pt x="118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0" name="Freeform 330"/>
              <p:cNvSpPr/>
              <p:nvPr/>
            </p:nvSpPr>
            <p:spPr>
              <a:xfrm>
                <a:off x="775687" y="57214"/>
                <a:ext cx="137876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16" y="0"/>
                    </a:moveTo>
                    <a:cubicBezTo>
                      <a:pt x="8472" y="0"/>
                      <a:pt x="15044" y="0"/>
                      <a:pt x="21600" y="0"/>
                    </a:cubicBezTo>
                    <a:cubicBezTo>
                      <a:pt x="21211" y="7015"/>
                      <a:pt x="20792" y="14215"/>
                      <a:pt x="20388" y="21600"/>
                    </a:cubicBezTo>
                    <a:cubicBezTo>
                      <a:pt x="13592" y="21600"/>
                      <a:pt x="6796" y="21600"/>
                      <a:pt x="0" y="21600"/>
                    </a:cubicBezTo>
                    <a:cubicBezTo>
                      <a:pt x="659" y="14215"/>
                      <a:pt x="1287" y="7015"/>
                      <a:pt x="191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1" name="Freeform 331"/>
              <p:cNvSpPr/>
              <p:nvPr/>
            </p:nvSpPr>
            <p:spPr>
              <a:xfrm>
                <a:off x="630814" y="57214"/>
                <a:ext cx="142851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01" y="0"/>
                    </a:moveTo>
                    <a:cubicBezTo>
                      <a:pt x="8929" y="0"/>
                      <a:pt x="15272" y="0"/>
                      <a:pt x="21600" y="0"/>
                    </a:cubicBezTo>
                    <a:cubicBezTo>
                      <a:pt x="20964" y="7015"/>
                      <a:pt x="20329" y="14215"/>
                      <a:pt x="19678" y="21600"/>
                    </a:cubicBezTo>
                    <a:cubicBezTo>
                      <a:pt x="13119" y="21600"/>
                      <a:pt x="6559" y="21600"/>
                      <a:pt x="0" y="21600"/>
                    </a:cubicBezTo>
                    <a:cubicBezTo>
                      <a:pt x="881" y="14215"/>
                      <a:pt x="1748" y="7015"/>
                      <a:pt x="260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2" name="Freeform 332"/>
              <p:cNvSpPr/>
              <p:nvPr/>
            </p:nvSpPr>
            <p:spPr>
              <a:xfrm>
                <a:off x="485982" y="57214"/>
                <a:ext cx="147826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25" y="0"/>
                    </a:moveTo>
                    <a:cubicBezTo>
                      <a:pt x="9355" y="0"/>
                      <a:pt x="15470" y="0"/>
                      <a:pt x="21600" y="0"/>
                    </a:cubicBezTo>
                    <a:cubicBezTo>
                      <a:pt x="20748" y="7015"/>
                      <a:pt x="19897" y="14215"/>
                      <a:pt x="19003" y="21600"/>
                    </a:cubicBezTo>
                    <a:cubicBezTo>
                      <a:pt x="12664" y="21600"/>
                      <a:pt x="6325" y="21600"/>
                      <a:pt x="0" y="21600"/>
                    </a:cubicBezTo>
                    <a:cubicBezTo>
                      <a:pt x="1103" y="14215"/>
                      <a:pt x="2178" y="7015"/>
                      <a:pt x="322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3" name="Freeform 333"/>
              <p:cNvSpPr/>
              <p:nvPr/>
            </p:nvSpPr>
            <p:spPr>
              <a:xfrm>
                <a:off x="341028" y="57214"/>
                <a:ext cx="152801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836" y="0"/>
                    </a:moveTo>
                    <a:cubicBezTo>
                      <a:pt x="9767" y="0"/>
                      <a:pt x="15683" y="0"/>
                      <a:pt x="21600" y="0"/>
                    </a:cubicBezTo>
                    <a:cubicBezTo>
                      <a:pt x="20560" y="7015"/>
                      <a:pt x="19493" y="14215"/>
                      <a:pt x="18398" y="21600"/>
                    </a:cubicBezTo>
                    <a:cubicBezTo>
                      <a:pt x="12266" y="21600"/>
                      <a:pt x="6133" y="21600"/>
                      <a:pt x="0" y="21600"/>
                    </a:cubicBezTo>
                    <a:cubicBezTo>
                      <a:pt x="1310" y="14215"/>
                      <a:pt x="2594" y="7015"/>
                      <a:pt x="383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4" name="Freeform 334"/>
              <p:cNvSpPr/>
              <p:nvPr/>
            </p:nvSpPr>
            <p:spPr>
              <a:xfrm>
                <a:off x="88654" y="57214"/>
                <a:ext cx="263174" cy="225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933" y="0"/>
                    </a:moveTo>
                    <a:cubicBezTo>
                      <a:pt x="9153" y="0"/>
                      <a:pt x="15380" y="0"/>
                      <a:pt x="21600" y="0"/>
                    </a:cubicBezTo>
                    <a:cubicBezTo>
                      <a:pt x="20863" y="7015"/>
                      <a:pt x="20102" y="14215"/>
                      <a:pt x="19325" y="21600"/>
                    </a:cubicBezTo>
                    <a:cubicBezTo>
                      <a:pt x="12886" y="21600"/>
                      <a:pt x="6439" y="21600"/>
                      <a:pt x="0" y="21600"/>
                    </a:cubicBezTo>
                    <a:cubicBezTo>
                      <a:pt x="1004" y="14215"/>
                      <a:pt x="1976" y="7015"/>
                      <a:pt x="293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5" name="Freeform 335"/>
              <p:cNvSpPr/>
              <p:nvPr/>
            </p:nvSpPr>
            <p:spPr>
              <a:xfrm>
                <a:off x="1865467" y="81974"/>
                <a:ext cx="353527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416" y="0"/>
                      <a:pt x="12826" y="0"/>
                      <a:pt x="19236" y="0"/>
                    </a:cubicBezTo>
                    <a:cubicBezTo>
                      <a:pt x="20006" y="7001"/>
                      <a:pt x="20794" y="14258"/>
                      <a:pt x="21600" y="21600"/>
                    </a:cubicBezTo>
                    <a:cubicBezTo>
                      <a:pt x="14951" y="21600"/>
                      <a:pt x="8301" y="21600"/>
                      <a:pt x="1652" y="21600"/>
                    </a:cubicBezTo>
                    <a:cubicBezTo>
                      <a:pt x="1092" y="14258"/>
                      <a:pt x="537" y="708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6" name="Freeform 336"/>
              <p:cNvSpPr/>
              <p:nvPr/>
            </p:nvSpPr>
            <p:spPr>
              <a:xfrm>
                <a:off x="1720109" y="81974"/>
                <a:ext cx="157088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1" y="0"/>
                      <a:pt x="11969" y="0"/>
                      <a:pt x="17947" y="0"/>
                    </a:cubicBezTo>
                    <a:cubicBezTo>
                      <a:pt x="19143" y="7086"/>
                      <a:pt x="20352" y="14258"/>
                      <a:pt x="21600" y="21600"/>
                    </a:cubicBezTo>
                    <a:cubicBezTo>
                      <a:pt x="15385" y="21600"/>
                      <a:pt x="9184" y="21600"/>
                      <a:pt x="2982" y="21600"/>
                    </a:cubicBezTo>
                    <a:cubicBezTo>
                      <a:pt x="1958" y="14258"/>
                      <a:pt x="972" y="7001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7" name="Freeform 337"/>
              <p:cNvSpPr/>
              <p:nvPr/>
            </p:nvSpPr>
            <p:spPr>
              <a:xfrm>
                <a:off x="1574791" y="81974"/>
                <a:ext cx="151628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193" y="0"/>
                      <a:pt x="12399" y="0"/>
                      <a:pt x="18592" y="0"/>
                    </a:cubicBezTo>
                    <a:cubicBezTo>
                      <a:pt x="19572" y="7001"/>
                      <a:pt x="20579" y="14258"/>
                      <a:pt x="21600" y="21600"/>
                    </a:cubicBezTo>
                    <a:cubicBezTo>
                      <a:pt x="15176" y="21600"/>
                      <a:pt x="8752" y="21600"/>
                      <a:pt x="2327" y="21600"/>
                    </a:cubicBezTo>
                    <a:cubicBezTo>
                      <a:pt x="1524" y="14258"/>
                      <a:pt x="749" y="7001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8" name="Freeform 338"/>
              <p:cNvSpPr/>
              <p:nvPr/>
            </p:nvSpPr>
            <p:spPr>
              <a:xfrm>
                <a:off x="1429433" y="81974"/>
                <a:ext cx="146290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419" y="0"/>
                      <a:pt x="12853" y="0"/>
                      <a:pt x="19272" y="0"/>
                    </a:cubicBezTo>
                    <a:cubicBezTo>
                      <a:pt x="20034" y="7001"/>
                      <a:pt x="20810" y="14258"/>
                      <a:pt x="21600" y="21600"/>
                    </a:cubicBezTo>
                    <a:cubicBezTo>
                      <a:pt x="14941" y="21600"/>
                      <a:pt x="8282" y="21600"/>
                      <a:pt x="1608" y="21600"/>
                    </a:cubicBezTo>
                    <a:cubicBezTo>
                      <a:pt x="1058" y="14258"/>
                      <a:pt x="522" y="7001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79" name="Freeform 339"/>
              <p:cNvSpPr/>
              <p:nvPr/>
            </p:nvSpPr>
            <p:spPr>
              <a:xfrm>
                <a:off x="1284035" y="81974"/>
                <a:ext cx="141031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673" y="0"/>
                      <a:pt x="13332" y="0"/>
                      <a:pt x="20005" y="0"/>
                    </a:cubicBezTo>
                    <a:cubicBezTo>
                      <a:pt x="20517" y="7001"/>
                      <a:pt x="21044" y="14258"/>
                      <a:pt x="21600" y="21600"/>
                    </a:cubicBezTo>
                    <a:cubicBezTo>
                      <a:pt x="14693" y="21600"/>
                      <a:pt x="7771" y="21600"/>
                      <a:pt x="863" y="21600"/>
                    </a:cubicBezTo>
                    <a:cubicBezTo>
                      <a:pt x="571" y="14258"/>
                      <a:pt x="293" y="7001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0" name="Freeform 340"/>
              <p:cNvSpPr/>
              <p:nvPr/>
            </p:nvSpPr>
            <p:spPr>
              <a:xfrm>
                <a:off x="1138677" y="81974"/>
                <a:ext cx="135612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6941" y="0"/>
                      <a:pt x="13867" y="0"/>
                      <a:pt x="20808" y="0"/>
                    </a:cubicBezTo>
                    <a:cubicBezTo>
                      <a:pt x="21067" y="7001"/>
                      <a:pt x="21326" y="14258"/>
                      <a:pt x="21600" y="21600"/>
                    </a:cubicBezTo>
                    <a:cubicBezTo>
                      <a:pt x="14415" y="21600"/>
                      <a:pt x="7230" y="21600"/>
                      <a:pt x="46" y="21600"/>
                    </a:cubicBezTo>
                    <a:cubicBezTo>
                      <a:pt x="30" y="14258"/>
                      <a:pt x="15" y="7001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1" name="Freeform 341"/>
              <p:cNvSpPr/>
              <p:nvPr/>
            </p:nvSpPr>
            <p:spPr>
              <a:xfrm>
                <a:off x="988183" y="81974"/>
                <a:ext cx="135773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1" y="0"/>
                    </a:moveTo>
                    <a:cubicBezTo>
                      <a:pt x="7752" y="0"/>
                      <a:pt x="14669" y="0"/>
                      <a:pt x="21600" y="0"/>
                    </a:cubicBezTo>
                    <a:cubicBezTo>
                      <a:pt x="21570" y="7001"/>
                      <a:pt x="21554" y="14258"/>
                      <a:pt x="21539" y="21600"/>
                    </a:cubicBezTo>
                    <a:cubicBezTo>
                      <a:pt x="14365" y="21600"/>
                      <a:pt x="7190" y="21600"/>
                      <a:pt x="0" y="21600"/>
                    </a:cubicBezTo>
                    <a:cubicBezTo>
                      <a:pt x="289" y="14258"/>
                      <a:pt x="562" y="7001"/>
                      <a:pt x="82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2" name="Freeform 342"/>
              <p:cNvSpPr/>
              <p:nvPr/>
            </p:nvSpPr>
            <p:spPr>
              <a:xfrm>
                <a:off x="837527" y="81974"/>
                <a:ext cx="141031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10" y="0"/>
                    </a:moveTo>
                    <a:cubicBezTo>
                      <a:pt x="8268" y="0"/>
                      <a:pt x="14941" y="0"/>
                      <a:pt x="21600" y="0"/>
                    </a:cubicBezTo>
                    <a:cubicBezTo>
                      <a:pt x="21322" y="7001"/>
                      <a:pt x="21029" y="14258"/>
                      <a:pt x="20737" y="21600"/>
                    </a:cubicBezTo>
                    <a:cubicBezTo>
                      <a:pt x="13815" y="21600"/>
                      <a:pt x="6907" y="21600"/>
                      <a:pt x="0" y="21600"/>
                    </a:cubicBezTo>
                    <a:cubicBezTo>
                      <a:pt x="541" y="14258"/>
                      <a:pt x="1083" y="7086"/>
                      <a:pt x="16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3" name="Freeform 343"/>
              <p:cNvSpPr/>
              <p:nvPr/>
            </p:nvSpPr>
            <p:spPr>
              <a:xfrm>
                <a:off x="686830" y="81974"/>
                <a:ext cx="146370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40" y="0"/>
                    </a:moveTo>
                    <a:cubicBezTo>
                      <a:pt x="8756" y="0"/>
                      <a:pt x="15185" y="0"/>
                      <a:pt x="21600" y="0"/>
                    </a:cubicBezTo>
                    <a:cubicBezTo>
                      <a:pt x="21064" y="7001"/>
                      <a:pt x="20528" y="14258"/>
                      <a:pt x="19964" y="21600"/>
                    </a:cubicBezTo>
                    <a:cubicBezTo>
                      <a:pt x="13310" y="21600"/>
                      <a:pt x="6655" y="21600"/>
                      <a:pt x="0" y="21600"/>
                    </a:cubicBezTo>
                    <a:cubicBezTo>
                      <a:pt x="790" y="14258"/>
                      <a:pt x="1579" y="7086"/>
                      <a:pt x="234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4" name="Freeform 344"/>
              <p:cNvSpPr/>
              <p:nvPr/>
            </p:nvSpPr>
            <p:spPr>
              <a:xfrm>
                <a:off x="667700" y="109178"/>
                <a:ext cx="769783" cy="2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5" y="0"/>
                    </a:moveTo>
                    <a:cubicBezTo>
                      <a:pt x="7416" y="0"/>
                      <a:pt x="14350" y="0"/>
                      <a:pt x="21284" y="0"/>
                    </a:cubicBezTo>
                    <a:cubicBezTo>
                      <a:pt x="21386" y="6991"/>
                      <a:pt x="21490" y="14217"/>
                      <a:pt x="21600" y="21600"/>
                    </a:cubicBezTo>
                    <a:cubicBezTo>
                      <a:pt x="14401" y="21600"/>
                      <a:pt x="7202" y="21600"/>
                      <a:pt x="0" y="21600"/>
                    </a:cubicBezTo>
                    <a:cubicBezTo>
                      <a:pt x="166" y="14217"/>
                      <a:pt x="327" y="6991"/>
                      <a:pt x="48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5" name="Freeform 345"/>
              <p:cNvSpPr/>
              <p:nvPr/>
            </p:nvSpPr>
            <p:spPr>
              <a:xfrm>
                <a:off x="536052" y="81974"/>
                <a:ext cx="151830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31" y="0"/>
                    </a:moveTo>
                    <a:cubicBezTo>
                      <a:pt x="9216" y="0"/>
                      <a:pt x="15401" y="0"/>
                      <a:pt x="21600" y="0"/>
                    </a:cubicBezTo>
                    <a:cubicBezTo>
                      <a:pt x="20839" y="7086"/>
                      <a:pt x="20064" y="14258"/>
                      <a:pt x="19262" y="21600"/>
                    </a:cubicBezTo>
                    <a:cubicBezTo>
                      <a:pt x="12846" y="21600"/>
                      <a:pt x="6430" y="21600"/>
                      <a:pt x="0" y="21600"/>
                    </a:cubicBezTo>
                    <a:cubicBezTo>
                      <a:pt x="1033" y="14258"/>
                      <a:pt x="2039" y="7001"/>
                      <a:pt x="303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6" name="Freeform 346"/>
              <p:cNvSpPr/>
              <p:nvPr/>
            </p:nvSpPr>
            <p:spPr>
              <a:xfrm>
                <a:off x="385356" y="81974"/>
                <a:ext cx="157169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50" y="0"/>
                    </a:moveTo>
                    <a:cubicBezTo>
                      <a:pt x="9638" y="0"/>
                      <a:pt x="15612" y="0"/>
                      <a:pt x="21600" y="0"/>
                    </a:cubicBezTo>
                    <a:cubicBezTo>
                      <a:pt x="20628" y="7086"/>
                      <a:pt x="19630" y="14258"/>
                      <a:pt x="18606" y="21600"/>
                    </a:cubicBezTo>
                    <a:cubicBezTo>
                      <a:pt x="12395" y="21600"/>
                      <a:pt x="6198" y="21600"/>
                      <a:pt x="0" y="21600"/>
                    </a:cubicBezTo>
                    <a:cubicBezTo>
                      <a:pt x="1247" y="14258"/>
                      <a:pt x="2469" y="7086"/>
                      <a:pt x="365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7" name="Freeform 347"/>
              <p:cNvSpPr/>
              <p:nvPr/>
            </p:nvSpPr>
            <p:spPr>
              <a:xfrm>
                <a:off x="46551" y="81974"/>
                <a:ext cx="351910" cy="243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75" y="0"/>
                    </a:moveTo>
                    <a:cubicBezTo>
                      <a:pt x="8785" y="0"/>
                      <a:pt x="15190" y="0"/>
                      <a:pt x="21600" y="0"/>
                    </a:cubicBezTo>
                    <a:cubicBezTo>
                      <a:pt x="21060" y="7001"/>
                      <a:pt x="20503" y="14258"/>
                      <a:pt x="19934" y="21600"/>
                    </a:cubicBezTo>
                    <a:cubicBezTo>
                      <a:pt x="13290" y="21600"/>
                      <a:pt x="6645" y="21600"/>
                      <a:pt x="0" y="21600"/>
                    </a:cubicBezTo>
                    <a:cubicBezTo>
                      <a:pt x="809" y="14258"/>
                      <a:pt x="1601" y="7086"/>
                      <a:pt x="237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8" name="Freeform 348"/>
              <p:cNvSpPr/>
              <p:nvPr/>
            </p:nvSpPr>
            <p:spPr>
              <a:xfrm>
                <a:off x="398848" y="38036"/>
                <a:ext cx="3063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4" h="21600" extrusionOk="0">
                    <a:moveTo>
                      <a:pt x="20599" y="8640"/>
                    </a:moveTo>
                    <a:cubicBezTo>
                      <a:pt x="20077" y="10800"/>
                      <a:pt x="19164" y="12651"/>
                      <a:pt x="17793" y="13886"/>
                    </a:cubicBezTo>
                    <a:cubicBezTo>
                      <a:pt x="16488" y="15429"/>
                      <a:pt x="14792" y="16354"/>
                      <a:pt x="12703" y="16971"/>
                    </a:cubicBezTo>
                    <a:cubicBezTo>
                      <a:pt x="14074" y="18514"/>
                      <a:pt x="15444" y="20057"/>
                      <a:pt x="16815" y="21600"/>
                    </a:cubicBezTo>
                    <a:cubicBezTo>
                      <a:pt x="15248" y="21600"/>
                      <a:pt x="13617" y="21600"/>
                      <a:pt x="12051" y="21600"/>
                    </a:cubicBezTo>
                    <a:cubicBezTo>
                      <a:pt x="10941" y="20366"/>
                      <a:pt x="9897" y="19131"/>
                      <a:pt x="8853" y="17589"/>
                    </a:cubicBezTo>
                    <a:cubicBezTo>
                      <a:pt x="8266" y="17589"/>
                      <a:pt x="8266" y="17589"/>
                      <a:pt x="8266" y="17589"/>
                    </a:cubicBezTo>
                    <a:cubicBezTo>
                      <a:pt x="5003" y="17589"/>
                      <a:pt x="2719" y="16971"/>
                      <a:pt x="1349" y="15429"/>
                    </a:cubicBezTo>
                    <a:cubicBezTo>
                      <a:pt x="-22" y="13886"/>
                      <a:pt x="-348" y="11726"/>
                      <a:pt x="370" y="8640"/>
                    </a:cubicBezTo>
                    <a:cubicBezTo>
                      <a:pt x="1088" y="5863"/>
                      <a:pt x="2523" y="3703"/>
                      <a:pt x="4612" y="2160"/>
                    </a:cubicBezTo>
                    <a:cubicBezTo>
                      <a:pt x="6765" y="617"/>
                      <a:pt x="9441" y="0"/>
                      <a:pt x="12703" y="0"/>
                    </a:cubicBezTo>
                    <a:cubicBezTo>
                      <a:pt x="15901" y="0"/>
                      <a:pt x="18185" y="617"/>
                      <a:pt x="19555" y="2160"/>
                    </a:cubicBezTo>
                    <a:cubicBezTo>
                      <a:pt x="20926" y="3703"/>
                      <a:pt x="21252" y="5863"/>
                      <a:pt x="20599" y="8640"/>
                    </a:cubicBezTo>
                    <a:close/>
                    <a:moveTo>
                      <a:pt x="4089" y="8640"/>
                    </a:moveTo>
                    <a:cubicBezTo>
                      <a:pt x="3567" y="10800"/>
                      <a:pt x="3698" y="12343"/>
                      <a:pt x="4546" y="13577"/>
                    </a:cubicBezTo>
                    <a:cubicBezTo>
                      <a:pt x="5329" y="14811"/>
                      <a:pt x="6765" y="15120"/>
                      <a:pt x="8918" y="15120"/>
                    </a:cubicBezTo>
                    <a:cubicBezTo>
                      <a:pt x="11007" y="15120"/>
                      <a:pt x="12703" y="14811"/>
                      <a:pt x="14074" y="13577"/>
                    </a:cubicBezTo>
                    <a:cubicBezTo>
                      <a:pt x="15379" y="12651"/>
                      <a:pt x="16358" y="10800"/>
                      <a:pt x="16815" y="8640"/>
                    </a:cubicBezTo>
                    <a:cubicBezTo>
                      <a:pt x="17337" y="6789"/>
                      <a:pt x="17206" y="5246"/>
                      <a:pt x="16423" y="4011"/>
                    </a:cubicBezTo>
                    <a:cubicBezTo>
                      <a:pt x="15640" y="2777"/>
                      <a:pt x="14204" y="2469"/>
                      <a:pt x="12116" y="2469"/>
                    </a:cubicBezTo>
                    <a:cubicBezTo>
                      <a:pt x="9963" y="2469"/>
                      <a:pt x="8266" y="2777"/>
                      <a:pt x="6896" y="4011"/>
                    </a:cubicBezTo>
                    <a:cubicBezTo>
                      <a:pt x="5590" y="5246"/>
                      <a:pt x="4612" y="6789"/>
                      <a:pt x="4089" y="86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89" name="Freeform 349"/>
              <p:cNvSpPr/>
              <p:nvPr/>
            </p:nvSpPr>
            <p:spPr>
              <a:xfrm>
                <a:off x="530511" y="37445"/>
                <a:ext cx="4117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84" y="21600"/>
                    </a:moveTo>
                    <a:cubicBezTo>
                      <a:pt x="13682" y="21600"/>
                      <a:pt x="12729" y="21600"/>
                      <a:pt x="11727" y="21600"/>
                    </a:cubicBezTo>
                    <a:cubicBezTo>
                      <a:pt x="11326" y="16971"/>
                      <a:pt x="10875" y="12729"/>
                      <a:pt x="10474" y="8486"/>
                    </a:cubicBezTo>
                    <a:cubicBezTo>
                      <a:pt x="10324" y="6171"/>
                      <a:pt x="10324" y="6171"/>
                      <a:pt x="10324" y="6171"/>
                    </a:cubicBezTo>
                    <a:cubicBezTo>
                      <a:pt x="10274" y="3857"/>
                      <a:pt x="10274" y="3857"/>
                      <a:pt x="10274" y="3857"/>
                    </a:cubicBezTo>
                    <a:cubicBezTo>
                      <a:pt x="9572" y="6557"/>
                      <a:pt x="9572" y="6557"/>
                      <a:pt x="9572" y="6557"/>
                    </a:cubicBezTo>
                    <a:cubicBezTo>
                      <a:pt x="8921" y="8486"/>
                      <a:pt x="8921" y="8486"/>
                      <a:pt x="8921" y="8486"/>
                    </a:cubicBezTo>
                    <a:cubicBezTo>
                      <a:pt x="7467" y="12729"/>
                      <a:pt x="6014" y="16971"/>
                      <a:pt x="4561" y="21600"/>
                    </a:cubicBezTo>
                    <a:cubicBezTo>
                      <a:pt x="3558" y="21600"/>
                      <a:pt x="2606" y="21600"/>
                      <a:pt x="1604" y="21600"/>
                    </a:cubicBezTo>
                    <a:cubicBezTo>
                      <a:pt x="1353" y="17743"/>
                      <a:pt x="1052" y="14271"/>
                      <a:pt x="802" y="10414"/>
                    </a:cubicBezTo>
                    <a:cubicBezTo>
                      <a:pt x="551" y="6943"/>
                      <a:pt x="251" y="3471"/>
                      <a:pt x="0" y="0"/>
                    </a:cubicBezTo>
                    <a:cubicBezTo>
                      <a:pt x="902" y="0"/>
                      <a:pt x="1854" y="0"/>
                      <a:pt x="2756" y="0"/>
                    </a:cubicBezTo>
                    <a:cubicBezTo>
                      <a:pt x="3007" y="4243"/>
                      <a:pt x="3258" y="8100"/>
                      <a:pt x="3558" y="12343"/>
                    </a:cubicBezTo>
                    <a:cubicBezTo>
                      <a:pt x="3658" y="17743"/>
                      <a:pt x="3658" y="17743"/>
                      <a:pt x="3658" y="17743"/>
                    </a:cubicBezTo>
                    <a:cubicBezTo>
                      <a:pt x="4410" y="15043"/>
                      <a:pt x="4410" y="15043"/>
                      <a:pt x="4410" y="15043"/>
                    </a:cubicBezTo>
                    <a:cubicBezTo>
                      <a:pt x="4711" y="13886"/>
                      <a:pt x="5162" y="12343"/>
                      <a:pt x="5162" y="12343"/>
                    </a:cubicBezTo>
                    <a:cubicBezTo>
                      <a:pt x="6615" y="8100"/>
                      <a:pt x="8019" y="4243"/>
                      <a:pt x="9422" y="0"/>
                    </a:cubicBezTo>
                    <a:cubicBezTo>
                      <a:pt x="10324" y="0"/>
                      <a:pt x="11226" y="0"/>
                      <a:pt x="12078" y="0"/>
                    </a:cubicBezTo>
                    <a:cubicBezTo>
                      <a:pt x="12479" y="4243"/>
                      <a:pt x="12930" y="8100"/>
                      <a:pt x="13331" y="12343"/>
                    </a:cubicBezTo>
                    <a:cubicBezTo>
                      <a:pt x="13331" y="12343"/>
                      <a:pt x="13531" y="15429"/>
                      <a:pt x="13531" y="17743"/>
                    </a:cubicBezTo>
                    <a:cubicBezTo>
                      <a:pt x="13531" y="17743"/>
                      <a:pt x="14283" y="14657"/>
                      <a:pt x="14985" y="12343"/>
                    </a:cubicBezTo>
                    <a:cubicBezTo>
                      <a:pt x="16288" y="8100"/>
                      <a:pt x="17541" y="4243"/>
                      <a:pt x="18844" y="0"/>
                    </a:cubicBezTo>
                    <a:cubicBezTo>
                      <a:pt x="19746" y="0"/>
                      <a:pt x="20648" y="0"/>
                      <a:pt x="21600" y="0"/>
                    </a:cubicBezTo>
                    <a:cubicBezTo>
                      <a:pt x="19295" y="6943"/>
                      <a:pt x="16989" y="14271"/>
                      <a:pt x="14684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0" name="Freeform 350"/>
              <p:cNvSpPr/>
              <p:nvPr/>
            </p:nvSpPr>
            <p:spPr>
              <a:xfrm>
                <a:off x="674899" y="37445"/>
                <a:ext cx="2167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889" y="21600"/>
                    </a:moveTo>
                    <a:cubicBezTo>
                      <a:pt x="11894" y="21600"/>
                      <a:pt x="5995" y="21600"/>
                      <a:pt x="0" y="21600"/>
                    </a:cubicBezTo>
                    <a:cubicBezTo>
                      <a:pt x="1332" y="14271"/>
                      <a:pt x="2664" y="6943"/>
                      <a:pt x="3901" y="0"/>
                    </a:cubicBezTo>
                    <a:cubicBezTo>
                      <a:pt x="9801" y="0"/>
                      <a:pt x="15796" y="0"/>
                      <a:pt x="21600" y="0"/>
                    </a:cubicBezTo>
                    <a:cubicBezTo>
                      <a:pt x="21124" y="2700"/>
                      <a:pt x="21124" y="2700"/>
                      <a:pt x="21124" y="2700"/>
                    </a:cubicBezTo>
                    <a:cubicBezTo>
                      <a:pt x="16937" y="2700"/>
                      <a:pt x="12751" y="2700"/>
                      <a:pt x="8469" y="2700"/>
                    </a:cubicBezTo>
                    <a:cubicBezTo>
                      <a:pt x="7422" y="8486"/>
                      <a:pt x="7422" y="8486"/>
                      <a:pt x="7422" y="8486"/>
                    </a:cubicBezTo>
                    <a:cubicBezTo>
                      <a:pt x="11419" y="8486"/>
                      <a:pt x="15415" y="8486"/>
                      <a:pt x="19316" y="8486"/>
                    </a:cubicBezTo>
                    <a:cubicBezTo>
                      <a:pt x="18841" y="11571"/>
                      <a:pt x="18841" y="11571"/>
                      <a:pt x="18841" y="11571"/>
                    </a:cubicBezTo>
                    <a:cubicBezTo>
                      <a:pt x="14844" y="11571"/>
                      <a:pt x="10943" y="11571"/>
                      <a:pt x="6946" y="11571"/>
                    </a:cubicBezTo>
                    <a:cubicBezTo>
                      <a:pt x="5709" y="18514"/>
                      <a:pt x="5709" y="18514"/>
                      <a:pt x="5709" y="18514"/>
                    </a:cubicBezTo>
                    <a:cubicBezTo>
                      <a:pt x="9991" y="18514"/>
                      <a:pt x="14178" y="18514"/>
                      <a:pt x="18460" y="18514"/>
                    </a:cubicBezTo>
                    <a:lnTo>
                      <a:pt x="17889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1" name="Freeform 351"/>
              <p:cNvSpPr/>
              <p:nvPr/>
            </p:nvSpPr>
            <p:spPr>
              <a:xfrm>
                <a:off x="811723" y="37445"/>
                <a:ext cx="2378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25" y="12729"/>
                    </a:moveTo>
                    <a:cubicBezTo>
                      <a:pt x="5378" y="15814"/>
                      <a:pt x="5031" y="18514"/>
                      <a:pt x="4684" y="21600"/>
                    </a:cubicBezTo>
                    <a:cubicBezTo>
                      <a:pt x="3123" y="21600"/>
                      <a:pt x="1561" y="21600"/>
                      <a:pt x="0" y="21600"/>
                    </a:cubicBezTo>
                    <a:cubicBezTo>
                      <a:pt x="867" y="14271"/>
                      <a:pt x="1648" y="6943"/>
                      <a:pt x="2516" y="0"/>
                    </a:cubicBezTo>
                    <a:cubicBezTo>
                      <a:pt x="5205" y="0"/>
                      <a:pt x="7894" y="0"/>
                      <a:pt x="10583" y="0"/>
                    </a:cubicBezTo>
                    <a:cubicBezTo>
                      <a:pt x="14227" y="0"/>
                      <a:pt x="16916" y="386"/>
                      <a:pt x="18564" y="1543"/>
                    </a:cubicBezTo>
                    <a:cubicBezTo>
                      <a:pt x="20212" y="2700"/>
                      <a:pt x="20733" y="6171"/>
                      <a:pt x="20733" y="6171"/>
                    </a:cubicBezTo>
                    <a:cubicBezTo>
                      <a:pt x="20472" y="8871"/>
                      <a:pt x="18390" y="10800"/>
                      <a:pt x="14487" y="11957"/>
                    </a:cubicBezTo>
                    <a:cubicBezTo>
                      <a:pt x="16916" y="15043"/>
                      <a:pt x="19258" y="18129"/>
                      <a:pt x="21600" y="21600"/>
                    </a:cubicBezTo>
                    <a:cubicBezTo>
                      <a:pt x="19778" y="21600"/>
                      <a:pt x="18043" y="21600"/>
                      <a:pt x="16222" y="21600"/>
                    </a:cubicBezTo>
                    <a:cubicBezTo>
                      <a:pt x="14227" y="18514"/>
                      <a:pt x="12318" y="15814"/>
                      <a:pt x="10323" y="12729"/>
                    </a:cubicBezTo>
                    <a:cubicBezTo>
                      <a:pt x="8761" y="12729"/>
                      <a:pt x="7200" y="12729"/>
                      <a:pt x="5725" y="12729"/>
                    </a:cubicBezTo>
                    <a:close/>
                    <a:moveTo>
                      <a:pt x="5986" y="10029"/>
                    </a:moveTo>
                    <a:cubicBezTo>
                      <a:pt x="7113" y="10029"/>
                      <a:pt x="8154" y="10029"/>
                      <a:pt x="9282" y="10029"/>
                    </a:cubicBezTo>
                    <a:cubicBezTo>
                      <a:pt x="11451" y="10029"/>
                      <a:pt x="13099" y="9643"/>
                      <a:pt x="14140" y="8871"/>
                    </a:cubicBezTo>
                    <a:cubicBezTo>
                      <a:pt x="15181" y="8486"/>
                      <a:pt x="15875" y="6171"/>
                      <a:pt x="15875" y="6171"/>
                    </a:cubicBezTo>
                    <a:cubicBezTo>
                      <a:pt x="15875" y="6171"/>
                      <a:pt x="15614" y="4243"/>
                      <a:pt x="14573" y="3471"/>
                    </a:cubicBezTo>
                    <a:cubicBezTo>
                      <a:pt x="13619" y="3086"/>
                      <a:pt x="12058" y="2700"/>
                      <a:pt x="9889" y="2700"/>
                    </a:cubicBezTo>
                    <a:cubicBezTo>
                      <a:pt x="8848" y="2700"/>
                      <a:pt x="7894" y="2700"/>
                      <a:pt x="6853" y="2700"/>
                    </a:cubicBezTo>
                    <a:cubicBezTo>
                      <a:pt x="6593" y="5014"/>
                      <a:pt x="6246" y="7329"/>
                      <a:pt x="5986" y="100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2" name="Freeform 352"/>
              <p:cNvSpPr/>
              <p:nvPr/>
            </p:nvSpPr>
            <p:spPr>
              <a:xfrm>
                <a:off x="948142" y="37445"/>
                <a:ext cx="2390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923" y="21600"/>
                    </a:moveTo>
                    <a:cubicBezTo>
                      <a:pt x="10368" y="21600"/>
                      <a:pt x="8813" y="21600"/>
                      <a:pt x="7258" y="21600"/>
                    </a:cubicBezTo>
                    <a:cubicBezTo>
                      <a:pt x="7603" y="15043"/>
                      <a:pt x="8035" y="8871"/>
                      <a:pt x="8381" y="2700"/>
                    </a:cubicBezTo>
                    <a:cubicBezTo>
                      <a:pt x="5616" y="2700"/>
                      <a:pt x="2851" y="2700"/>
                      <a:pt x="0" y="270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7344" y="0"/>
                      <a:pt x="14515" y="0"/>
                      <a:pt x="21600" y="0"/>
                    </a:cubicBezTo>
                    <a:cubicBezTo>
                      <a:pt x="21427" y="2700"/>
                      <a:pt x="21427" y="2700"/>
                      <a:pt x="21427" y="2700"/>
                    </a:cubicBezTo>
                    <a:cubicBezTo>
                      <a:pt x="18662" y="2700"/>
                      <a:pt x="15898" y="2700"/>
                      <a:pt x="13046" y="2700"/>
                    </a:cubicBezTo>
                    <a:cubicBezTo>
                      <a:pt x="12701" y="8871"/>
                      <a:pt x="12269" y="15043"/>
                      <a:pt x="11923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3" name="Freeform 353"/>
              <p:cNvSpPr/>
              <p:nvPr/>
            </p:nvSpPr>
            <p:spPr>
              <a:xfrm>
                <a:off x="1081529" y="37445"/>
                <a:ext cx="2608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81" y="9643"/>
                    </a:moveTo>
                    <a:cubicBezTo>
                      <a:pt x="12818" y="6557"/>
                      <a:pt x="14875" y="3086"/>
                      <a:pt x="17011" y="0"/>
                    </a:cubicBezTo>
                    <a:cubicBezTo>
                      <a:pt x="18514" y="0"/>
                      <a:pt x="20097" y="0"/>
                      <a:pt x="21600" y="0"/>
                    </a:cubicBezTo>
                    <a:cubicBezTo>
                      <a:pt x="18673" y="4243"/>
                      <a:pt x="15745" y="8486"/>
                      <a:pt x="12738" y="13114"/>
                    </a:cubicBezTo>
                    <a:cubicBezTo>
                      <a:pt x="12738" y="15814"/>
                      <a:pt x="12659" y="18514"/>
                      <a:pt x="12659" y="21600"/>
                    </a:cubicBezTo>
                    <a:cubicBezTo>
                      <a:pt x="11235" y="21600"/>
                      <a:pt x="9811" y="21600"/>
                      <a:pt x="8308" y="21600"/>
                    </a:cubicBezTo>
                    <a:cubicBezTo>
                      <a:pt x="8387" y="18514"/>
                      <a:pt x="8387" y="15814"/>
                      <a:pt x="8466" y="13114"/>
                    </a:cubicBezTo>
                    <a:cubicBezTo>
                      <a:pt x="5618" y="8871"/>
                      <a:pt x="2848" y="4243"/>
                      <a:pt x="0" y="0"/>
                    </a:cubicBezTo>
                    <a:cubicBezTo>
                      <a:pt x="1582" y="0"/>
                      <a:pt x="3086" y="0"/>
                      <a:pt x="4668" y="0"/>
                    </a:cubicBezTo>
                    <a:cubicBezTo>
                      <a:pt x="6646" y="3086"/>
                      <a:pt x="8624" y="6557"/>
                      <a:pt x="10681" y="96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4" name="Freeform 354"/>
              <p:cNvSpPr/>
              <p:nvPr/>
            </p:nvSpPr>
            <p:spPr>
              <a:xfrm>
                <a:off x="1220578" y="37445"/>
                <a:ext cx="2552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115" y="0"/>
                    </a:moveTo>
                    <a:cubicBezTo>
                      <a:pt x="21276" y="4629"/>
                      <a:pt x="21438" y="9257"/>
                      <a:pt x="21600" y="13886"/>
                    </a:cubicBezTo>
                    <a:cubicBezTo>
                      <a:pt x="21600" y="13886"/>
                      <a:pt x="21357" y="16586"/>
                      <a:pt x="20548" y="18129"/>
                    </a:cubicBezTo>
                    <a:cubicBezTo>
                      <a:pt x="19739" y="19286"/>
                      <a:pt x="18526" y="20057"/>
                      <a:pt x="16908" y="20829"/>
                    </a:cubicBezTo>
                    <a:cubicBezTo>
                      <a:pt x="15371" y="21214"/>
                      <a:pt x="13429" y="21600"/>
                      <a:pt x="11164" y="21600"/>
                    </a:cubicBezTo>
                    <a:cubicBezTo>
                      <a:pt x="7847" y="21600"/>
                      <a:pt x="5258" y="20829"/>
                      <a:pt x="3317" y="19671"/>
                    </a:cubicBezTo>
                    <a:cubicBezTo>
                      <a:pt x="1456" y="18129"/>
                      <a:pt x="485" y="16200"/>
                      <a:pt x="404" y="13886"/>
                    </a:cubicBezTo>
                    <a:cubicBezTo>
                      <a:pt x="243" y="9257"/>
                      <a:pt x="81" y="4629"/>
                      <a:pt x="0" y="0"/>
                    </a:cubicBezTo>
                    <a:cubicBezTo>
                      <a:pt x="1456" y="0"/>
                      <a:pt x="2912" y="0"/>
                      <a:pt x="4369" y="0"/>
                    </a:cubicBezTo>
                    <a:cubicBezTo>
                      <a:pt x="4449" y="4243"/>
                      <a:pt x="4611" y="8871"/>
                      <a:pt x="4773" y="13500"/>
                    </a:cubicBezTo>
                    <a:cubicBezTo>
                      <a:pt x="4773" y="13500"/>
                      <a:pt x="5420" y="16586"/>
                      <a:pt x="6472" y="17357"/>
                    </a:cubicBezTo>
                    <a:cubicBezTo>
                      <a:pt x="7524" y="18129"/>
                      <a:pt x="9061" y="18514"/>
                      <a:pt x="11245" y="18514"/>
                    </a:cubicBezTo>
                    <a:cubicBezTo>
                      <a:pt x="15371" y="18514"/>
                      <a:pt x="17393" y="16971"/>
                      <a:pt x="17231" y="13500"/>
                    </a:cubicBezTo>
                    <a:cubicBezTo>
                      <a:pt x="17070" y="8871"/>
                      <a:pt x="16908" y="4243"/>
                      <a:pt x="16746" y="0"/>
                    </a:cubicBezTo>
                    <a:cubicBezTo>
                      <a:pt x="18202" y="0"/>
                      <a:pt x="19658" y="0"/>
                      <a:pt x="211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5" name="Freeform 355"/>
              <p:cNvSpPr/>
              <p:nvPr/>
            </p:nvSpPr>
            <p:spPr>
              <a:xfrm>
                <a:off x="1363084" y="37445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68" y="21600"/>
                    </a:moveTo>
                    <a:cubicBezTo>
                      <a:pt x="3979" y="14271"/>
                      <a:pt x="1989" y="6943"/>
                      <a:pt x="0" y="0"/>
                    </a:cubicBezTo>
                    <a:cubicBezTo>
                      <a:pt x="5116" y="0"/>
                      <a:pt x="10232" y="0"/>
                      <a:pt x="15347" y="0"/>
                    </a:cubicBezTo>
                    <a:cubicBezTo>
                      <a:pt x="17337" y="6943"/>
                      <a:pt x="19326" y="14271"/>
                      <a:pt x="21600" y="21600"/>
                    </a:cubicBezTo>
                    <a:cubicBezTo>
                      <a:pt x="16200" y="21600"/>
                      <a:pt x="11084" y="21600"/>
                      <a:pt x="5968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6" name="Freeform 356"/>
              <p:cNvSpPr/>
              <p:nvPr/>
            </p:nvSpPr>
            <p:spPr>
              <a:xfrm>
                <a:off x="1492958" y="37404"/>
                <a:ext cx="2990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1" h="21600" extrusionOk="0">
                    <a:moveTo>
                      <a:pt x="20949" y="10611"/>
                    </a:moveTo>
                    <a:cubicBezTo>
                      <a:pt x="21353" y="14400"/>
                      <a:pt x="20747" y="17053"/>
                      <a:pt x="19132" y="18947"/>
                    </a:cubicBezTo>
                    <a:cubicBezTo>
                      <a:pt x="17517" y="20842"/>
                      <a:pt x="15095" y="21600"/>
                      <a:pt x="11731" y="21600"/>
                    </a:cubicBezTo>
                    <a:cubicBezTo>
                      <a:pt x="8366" y="21600"/>
                      <a:pt x="5674" y="20842"/>
                      <a:pt x="3656" y="18947"/>
                    </a:cubicBezTo>
                    <a:cubicBezTo>
                      <a:pt x="1637" y="17053"/>
                      <a:pt x="493" y="14400"/>
                      <a:pt x="89" y="10611"/>
                    </a:cubicBezTo>
                    <a:cubicBezTo>
                      <a:pt x="-247" y="7200"/>
                      <a:pt x="359" y="4547"/>
                      <a:pt x="1974" y="2653"/>
                    </a:cubicBezTo>
                    <a:cubicBezTo>
                      <a:pt x="3589" y="758"/>
                      <a:pt x="6078" y="0"/>
                      <a:pt x="9443" y="0"/>
                    </a:cubicBezTo>
                    <a:cubicBezTo>
                      <a:pt x="12740" y="0"/>
                      <a:pt x="15364" y="758"/>
                      <a:pt x="17383" y="2653"/>
                    </a:cubicBezTo>
                    <a:cubicBezTo>
                      <a:pt x="19402" y="4547"/>
                      <a:pt x="20613" y="7200"/>
                      <a:pt x="20949" y="10611"/>
                    </a:cubicBezTo>
                    <a:close/>
                    <a:moveTo>
                      <a:pt x="3992" y="10611"/>
                    </a:moveTo>
                    <a:cubicBezTo>
                      <a:pt x="4261" y="13263"/>
                      <a:pt x="5002" y="15158"/>
                      <a:pt x="6280" y="16674"/>
                    </a:cubicBezTo>
                    <a:cubicBezTo>
                      <a:pt x="7491" y="18189"/>
                      <a:pt x="9241" y="18568"/>
                      <a:pt x="11394" y="18568"/>
                    </a:cubicBezTo>
                    <a:cubicBezTo>
                      <a:pt x="13547" y="18568"/>
                      <a:pt x="15162" y="18189"/>
                      <a:pt x="16104" y="16674"/>
                    </a:cubicBezTo>
                    <a:cubicBezTo>
                      <a:pt x="17046" y="15537"/>
                      <a:pt x="17383" y="13263"/>
                      <a:pt x="17114" y="10611"/>
                    </a:cubicBezTo>
                    <a:cubicBezTo>
                      <a:pt x="16845" y="8337"/>
                      <a:pt x="16104" y="6442"/>
                      <a:pt x="14826" y="4926"/>
                    </a:cubicBezTo>
                    <a:cubicBezTo>
                      <a:pt x="13615" y="3411"/>
                      <a:pt x="11865" y="3032"/>
                      <a:pt x="9712" y="3032"/>
                    </a:cubicBezTo>
                    <a:cubicBezTo>
                      <a:pt x="7559" y="3032"/>
                      <a:pt x="6011" y="3411"/>
                      <a:pt x="5002" y="4926"/>
                    </a:cubicBezTo>
                    <a:cubicBezTo>
                      <a:pt x="4060" y="6442"/>
                      <a:pt x="3723" y="8337"/>
                      <a:pt x="3992" y="106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7" name="Freeform 357"/>
              <p:cNvSpPr/>
              <p:nvPr/>
            </p:nvSpPr>
            <p:spPr>
              <a:xfrm>
                <a:off x="399997" y="62287"/>
                <a:ext cx="3057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50" y="21600"/>
                    </a:moveTo>
                    <a:cubicBezTo>
                      <a:pt x="16470" y="15580"/>
                      <a:pt x="16470" y="15580"/>
                      <a:pt x="16470" y="15580"/>
                    </a:cubicBezTo>
                    <a:cubicBezTo>
                      <a:pt x="13500" y="15580"/>
                      <a:pt x="10530" y="15580"/>
                      <a:pt x="7628" y="15580"/>
                    </a:cubicBezTo>
                    <a:cubicBezTo>
                      <a:pt x="6412" y="17705"/>
                      <a:pt x="5265" y="19475"/>
                      <a:pt x="4050" y="21600"/>
                    </a:cubicBezTo>
                    <a:cubicBezTo>
                      <a:pt x="2700" y="21600"/>
                      <a:pt x="1350" y="21600"/>
                      <a:pt x="0" y="21600"/>
                    </a:cubicBezTo>
                    <a:cubicBezTo>
                      <a:pt x="4455" y="14164"/>
                      <a:pt x="8910" y="7082"/>
                      <a:pt x="13298" y="0"/>
                    </a:cubicBezTo>
                    <a:cubicBezTo>
                      <a:pt x="14648" y="0"/>
                      <a:pt x="16065" y="0"/>
                      <a:pt x="17415" y="0"/>
                    </a:cubicBezTo>
                    <a:cubicBezTo>
                      <a:pt x="18833" y="7082"/>
                      <a:pt x="20183" y="14518"/>
                      <a:pt x="21600" y="21600"/>
                    </a:cubicBezTo>
                    <a:cubicBezTo>
                      <a:pt x="20250" y="21600"/>
                      <a:pt x="18900" y="21600"/>
                      <a:pt x="17550" y="21600"/>
                    </a:cubicBezTo>
                    <a:close/>
                    <a:moveTo>
                      <a:pt x="16133" y="12393"/>
                    </a:moveTo>
                    <a:cubicBezTo>
                      <a:pt x="15188" y="6728"/>
                      <a:pt x="15188" y="6728"/>
                      <a:pt x="15188" y="6728"/>
                    </a:cubicBezTo>
                    <a:cubicBezTo>
                      <a:pt x="14918" y="4957"/>
                      <a:pt x="14918" y="4957"/>
                      <a:pt x="14918" y="4957"/>
                    </a:cubicBezTo>
                    <a:cubicBezTo>
                      <a:pt x="14715" y="3187"/>
                      <a:pt x="14715" y="3187"/>
                      <a:pt x="14715" y="3187"/>
                    </a:cubicBezTo>
                    <a:cubicBezTo>
                      <a:pt x="14175" y="4249"/>
                      <a:pt x="13500" y="5666"/>
                      <a:pt x="12623" y="7082"/>
                    </a:cubicBezTo>
                    <a:cubicBezTo>
                      <a:pt x="11543" y="8852"/>
                      <a:pt x="10462" y="10623"/>
                      <a:pt x="9383" y="12393"/>
                    </a:cubicBezTo>
                    <a:cubicBezTo>
                      <a:pt x="11610" y="12393"/>
                      <a:pt x="13905" y="12393"/>
                      <a:pt x="16133" y="123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8" name="Freeform 358"/>
              <p:cNvSpPr/>
              <p:nvPr/>
            </p:nvSpPr>
            <p:spPr>
              <a:xfrm>
                <a:off x="545395" y="62328"/>
                <a:ext cx="2523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145" y="15329"/>
                    </a:moveTo>
                    <a:cubicBezTo>
                      <a:pt x="19145" y="15329"/>
                      <a:pt x="17509" y="18813"/>
                      <a:pt x="15464" y="19858"/>
                    </a:cubicBezTo>
                    <a:cubicBezTo>
                      <a:pt x="13418" y="20903"/>
                      <a:pt x="10800" y="21600"/>
                      <a:pt x="7609" y="21600"/>
                    </a:cubicBezTo>
                    <a:cubicBezTo>
                      <a:pt x="4418" y="21600"/>
                      <a:pt x="1882" y="21252"/>
                      <a:pt x="0" y="20206"/>
                    </a:cubicBezTo>
                    <a:cubicBezTo>
                      <a:pt x="736" y="17071"/>
                      <a:pt x="736" y="17071"/>
                      <a:pt x="736" y="17071"/>
                    </a:cubicBezTo>
                    <a:cubicBezTo>
                      <a:pt x="1882" y="17419"/>
                      <a:pt x="3191" y="17768"/>
                      <a:pt x="4582" y="18116"/>
                    </a:cubicBezTo>
                    <a:cubicBezTo>
                      <a:pt x="5973" y="18465"/>
                      <a:pt x="7282" y="18465"/>
                      <a:pt x="8591" y="18465"/>
                    </a:cubicBezTo>
                    <a:cubicBezTo>
                      <a:pt x="10391" y="18465"/>
                      <a:pt x="11782" y="18465"/>
                      <a:pt x="12764" y="17768"/>
                    </a:cubicBezTo>
                    <a:cubicBezTo>
                      <a:pt x="13745" y="17419"/>
                      <a:pt x="14482" y="15677"/>
                      <a:pt x="14482" y="15677"/>
                    </a:cubicBezTo>
                    <a:cubicBezTo>
                      <a:pt x="14482" y="15677"/>
                      <a:pt x="14400" y="14284"/>
                      <a:pt x="13745" y="13587"/>
                    </a:cubicBezTo>
                    <a:cubicBezTo>
                      <a:pt x="13009" y="13239"/>
                      <a:pt x="11536" y="12542"/>
                      <a:pt x="9164" y="11845"/>
                    </a:cubicBezTo>
                    <a:cubicBezTo>
                      <a:pt x="6791" y="10800"/>
                      <a:pt x="5155" y="10103"/>
                      <a:pt x="4336" y="9058"/>
                    </a:cubicBezTo>
                    <a:cubicBezTo>
                      <a:pt x="3518" y="8013"/>
                      <a:pt x="3518" y="5574"/>
                      <a:pt x="3518" y="5574"/>
                    </a:cubicBezTo>
                    <a:cubicBezTo>
                      <a:pt x="3518" y="5574"/>
                      <a:pt x="4991" y="2439"/>
                      <a:pt x="6873" y="1394"/>
                    </a:cubicBezTo>
                    <a:cubicBezTo>
                      <a:pt x="8755" y="348"/>
                      <a:pt x="11127" y="0"/>
                      <a:pt x="13909" y="0"/>
                    </a:cubicBezTo>
                    <a:cubicBezTo>
                      <a:pt x="16609" y="0"/>
                      <a:pt x="19145" y="348"/>
                      <a:pt x="21600" y="1394"/>
                    </a:cubicBezTo>
                    <a:cubicBezTo>
                      <a:pt x="20945" y="2090"/>
                      <a:pt x="20291" y="3135"/>
                      <a:pt x="19636" y="3832"/>
                    </a:cubicBezTo>
                    <a:cubicBezTo>
                      <a:pt x="17264" y="3135"/>
                      <a:pt x="15136" y="2787"/>
                      <a:pt x="13173" y="2787"/>
                    </a:cubicBezTo>
                    <a:cubicBezTo>
                      <a:pt x="11700" y="2787"/>
                      <a:pt x="10473" y="3135"/>
                      <a:pt x="9655" y="3484"/>
                    </a:cubicBezTo>
                    <a:cubicBezTo>
                      <a:pt x="8755" y="3832"/>
                      <a:pt x="8100" y="5574"/>
                      <a:pt x="8100" y="5574"/>
                    </a:cubicBezTo>
                    <a:cubicBezTo>
                      <a:pt x="8264" y="6968"/>
                      <a:pt x="8264" y="6968"/>
                      <a:pt x="8264" y="6968"/>
                    </a:cubicBezTo>
                    <a:cubicBezTo>
                      <a:pt x="8264" y="6968"/>
                      <a:pt x="8918" y="7665"/>
                      <a:pt x="9573" y="8013"/>
                    </a:cubicBezTo>
                    <a:cubicBezTo>
                      <a:pt x="10145" y="8361"/>
                      <a:pt x="11373" y="8710"/>
                      <a:pt x="13091" y="9406"/>
                    </a:cubicBezTo>
                    <a:cubicBezTo>
                      <a:pt x="14973" y="10103"/>
                      <a:pt x="16364" y="10452"/>
                      <a:pt x="17264" y="11148"/>
                    </a:cubicBezTo>
                    <a:cubicBezTo>
                      <a:pt x="18082" y="11497"/>
                      <a:pt x="18982" y="12890"/>
                      <a:pt x="18982" y="12890"/>
                    </a:cubicBezTo>
                    <a:lnTo>
                      <a:pt x="19145" y="1532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99" name="Freeform 359"/>
              <p:cNvSpPr/>
              <p:nvPr/>
            </p:nvSpPr>
            <p:spPr>
              <a:xfrm>
                <a:off x="685576" y="62287"/>
                <a:ext cx="2891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extrusionOk="0">
                    <a:moveTo>
                      <a:pt x="21178" y="10623"/>
                    </a:moveTo>
                    <a:cubicBezTo>
                      <a:pt x="20756" y="14164"/>
                      <a:pt x="19278" y="16643"/>
                      <a:pt x="16816" y="18767"/>
                    </a:cubicBezTo>
                    <a:cubicBezTo>
                      <a:pt x="14353" y="20538"/>
                      <a:pt x="10976" y="21600"/>
                      <a:pt x="6825" y="21600"/>
                    </a:cubicBezTo>
                    <a:cubicBezTo>
                      <a:pt x="4573" y="21600"/>
                      <a:pt x="2251" y="21600"/>
                      <a:pt x="0" y="21600"/>
                    </a:cubicBezTo>
                    <a:cubicBezTo>
                      <a:pt x="985" y="14518"/>
                      <a:pt x="1970" y="7082"/>
                      <a:pt x="2955" y="0"/>
                    </a:cubicBezTo>
                    <a:cubicBezTo>
                      <a:pt x="5418" y="0"/>
                      <a:pt x="7950" y="0"/>
                      <a:pt x="10413" y="0"/>
                    </a:cubicBezTo>
                    <a:cubicBezTo>
                      <a:pt x="14212" y="0"/>
                      <a:pt x="17097" y="1062"/>
                      <a:pt x="18997" y="2833"/>
                    </a:cubicBezTo>
                    <a:cubicBezTo>
                      <a:pt x="20896" y="4603"/>
                      <a:pt x="21600" y="7436"/>
                      <a:pt x="21178" y="10623"/>
                    </a:cubicBezTo>
                    <a:close/>
                    <a:moveTo>
                      <a:pt x="17027" y="10623"/>
                    </a:moveTo>
                    <a:cubicBezTo>
                      <a:pt x="17660" y="5666"/>
                      <a:pt x="15338" y="3187"/>
                      <a:pt x="9921" y="3187"/>
                    </a:cubicBezTo>
                    <a:cubicBezTo>
                      <a:pt x="8795" y="3187"/>
                      <a:pt x="7599" y="3187"/>
                      <a:pt x="6473" y="3187"/>
                    </a:cubicBezTo>
                    <a:cubicBezTo>
                      <a:pt x="5769" y="8144"/>
                      <a:pt x="5066" y="13456"/>
                      <a:pt x="4362" y="18767"/>
                    </a:cubicBezTo>
                    <a:cubicBezTo>
                      <a:pt x="5347" y="18767"/>
                      <a:pt x="6262" y="18767"/>
                      <a:pt x="7247" y="18767"/>
                    </a:cubicBezTo>
                    <a:cubicBezTo>
                      <a:pt x="13087" y="18767"/>
                      <a:pt x="16323" y="15934"/>
                      <a:pt x="17027" y="106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0" name="Freeform 360"/>
              <p:cNvSpPr/>
              <p:nvPr/>
            </p:nvSpPr>
            <p:spPr>
              <a:xfrm>
                <a:off x="834453" y="62287"/>
                <a:ext cx="2111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73" y="21600"/>
                    </a:moveTo>
                    <a:cubicBezTo>
                      <a:pt x="3616" y="21600"/>
                      <a:pt x="1759" y="21600"/>
                      <a:pt x="0" y="21600"/>
                    </a:cubicBezTo>
                    <a:cubicBezTo>
                      <a:pt x="880" y="14518"/>
                      <a:pt x="1759" y="7436"/>
                      <a:pt x="2737" y="0"/>
                    </a:cubicBezTo>
                    <a:cubicBezTo>
                      <a:pt x="8992" y="0"/>
                      <a:pt x="15247" y="0"/>
                      <a:pt x="21600" y="0"/>
                    </a:cubicBezTo>
                    <a:cubicBezTo>
                      <a:pt x="21209" y="3187"/>
                      <a:pt x="21209" y="3187"/>
                      <a:pt x="21209" y="3187"/>
                    </a:cubicBezTo>
                    <a:cubicBezTo>
                      <a:pt x="16713" y="3187"/>
                      <a:pt x="12217" y="3187"/>
                      <a:pt x="7721" y="3187"/>
                    </a:cubicBezTo>
                    <a:cubicBezTo>
                      <a:pt x="7526" y="5311"/>
                      <a:pt x="7233" y="7436"/>
                      <a:pt x="6939" y="9561"/>
                    </a:cubicBezTo>
                    <a:cubicBezTo>
                      <a:pt x="11142" y="9561"/>
                      <a:pt x="15345" y="9561"/>
                      <a:pt x="19548" y="9561"/>
                    </a:cubicBezTo>
                    <a:cubicBezTo>
                      <a:pt x="19254" y="12748"/>
                      <a:pt x="19254" y="12748"/>
                      <a:pt x="19254" y="12748"/>
                    </a:cubicBezTo>
                    <a:cubicBezTo>
                      <a:pt x="14954" y="12748"/>
                      <a:pt x="10751" y="12748"/>
                      <a:pt x="6548" y="12748"/>
                    </a:cubicBezTo>
                    <a:cubicBezTo>
                      <a:pt x="6157" y="15580"/>
                      <a:pt x="5767" y="18767"/>
                      <a:pt x="5473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1" name="Freeform 361"/>
              <p:cNvSpPr/>
              <p:nvPr/>
            </p:nvSpPr>
            <p:spPr>
              <a:xfrm>
                <a:off x="971528" y="62328"/>
                <a:ext cx="2745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7" h="21600" extrusionOk="0">
                    <a:moveTo>
                      <a:pt x="11825" y="9755"/>
                    </a:moveTo>
                    <a:cubicBezTo>
                      <a:pt x="15039" y="9755"/>
                      <a:pt x="18178" y="9755"/>
                      <a:pt x="21318" y="9755"/>
                    </a:cubicBezTo>
                    <a:cubicBezTo>
                      <a:pt x="21168" y="13239"/>
                      <a:pt x="21019" y="16723"/>
                      <a:pt x="20869" y="20206"/>
                    </a:cubicBezTo>
                    <a:cubicBezTo>
                      <a:pt x="19225" y="20903"/>
                      <a:pt x="17730" y="20903"/>
                      <a:pt x="16310" y="21252"/>
                    </a:cubicBezTo>
                    <a:cubicBezTo>
                      <a:pt x="14890" y="21252"/>
                      <a:pt x="13320" y="21600"/>
                      <a:pt x="11676" y="21600"/>
                    </a:cubicBezTo>
                    <a:cubicBezTo>
                      <a:pt x="7789" y="21600"/>
                      <a:pt x="4800" y="20555"/>
                      <a:pt x="2782" y="18813"/>
                    </a:cubicBezTo>
                    <a:cubicBezTo>
                      <a:pt x="764" y="16723"/>
                      <a:pt x="-133" y="13935"/>
                      <a:pt x="16" y="10800"/>
                    </a:cubicBezTo>
                    <a:cubicBezTo>
                      <a:pt x="241" y="7316"/>
                      <a:pt x="1511" y="4529"/>
                      <a:pt x="3978" y="2787"/>
                    </a:cubicBezTo>
                    <a:cubicBezTo>
                      <a:pt x="6444" y="697"/>
                      <a:pt x="9807" y="0"/>
                      <a:pt x="13918" y="0"/>
                    </a:cubicBezTo>
                    <a:cubicBezTo>
                      <a:pt x="16609" y="0"/>
                      <a:pt x="19150" y="348"/>
                      <a:pt x="21467" y="1045"/>
                    </a:cubicBezTo>
                    <a:cubicBezTo>
                      <a:pt x="20944" y="2090"/>
                      <a:pt x="20421" y="3135"/>
                      <a:pt x="19897" y="3832"/>
                    </a:cubicBezTo>
                    <a:cubicBezTo>
                      <a:pt x="17805" y="3135"/>
                      <a:pt x="15787" y="2787"/>
                      <a:pt x="13694" y="2787"/>
                    </a:cubicBezTo>
                    <a:cubicBezTo>
                      <a:pt x="10929" y="2787"/>
                      <a:pt x="8761" y="3484"/>
                      <a:pt x="7117" y="4877"/>
                    </a:cubicBezTo>
                    <a:cubicBezTo>
                      <a:pt x="5473" y="6271"/>
                      <a:pt x="4576" y="8361"/>
                      <a:pt x="4426" y="10800"/>
                    </a:cubicBezTo>
                    <a:cubicBezTo>
                      <a:pt x="4277" y="13239"/>
                      <a:pt x="4875" y="15329"/>
                      <a:pt x="6295" y="16374"/>
                    </a:cubicBezTo>
                    <a:cubicBezTo>
                      <a:pt x="7640" y="17768"/>
                      <a:pt x="9658" y="18465"/>
                      <a:pt x="12423" y="18465"/>
                    </a:cubicBezTo>
                    <a:cubicBezTo>
                      <a:pt x="13769" y="18465"/>
                      <a:pt x="15264" y="18465"/>
                      <a:pt x="16758" y="18116"/>
                    </a:cubicBezTo>
                    <a:cubicBezTo>
                      <a:pt x="17057" y="12542"/>
                      <a:pt x="17057" y="12542"/>
                      <a:pt x="17057" y="12542"/>
                    </a:cubicBezTo>
                    <a:cubicBezTo>
                      <a:pt x="15264" y="12542"/>
                      <a:pt x="13470" y="12542"/>
                      <a:pt x="11751" y="12542"/>
                    </a:cubicBezTo>
                    <a:lnTo>
                      <a:pt x="11825" y="975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2" name="Freeform 362"/>
              <p:cNvSpPr/>
              <p:nvPr/>
            </p:nvSpPr>
            <p:spPr>
              <a:xfrm>
                <a:off x="1112793" y="62287"/>
                <a:ext cx="2608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0097" y="21600"/>
                      <a:pt x="18593" y="21600"/>
                      <a:pt x="17090" y="21600"/>
                    </a:cubicBezTo>
                    <a:cubicBezTo>
                      <a:pt x="17090" y="18413"/>
                      <a:pt x="17090" y="15226"/>
                      <a:pt x="17090" y="12039"/>
                    </a:cubicBezTo>
                    <a:cubicBezTo>
                      <a:pt x="12897" y="12039"/>
                      <a:pt x="8703" y="12039"/>
                      <a:pt x="4510" y="12039"/>
                    </a:cubicBezTo>
                    <a:cubicBezTo>
                      <a:pt x="4510" y="15226"/>
                      <a:pt x="4510" y="18413"/>
                      <a:pt x="4510" y="21600"/>
                    </a:cubicBezTo>
                    <a:cubicBezTo>
                      <a:pt x="3007" y="21600"/>
                      <a:pt x="1503" y="21600"/>
                      <a:pt x="0" y="21600"/>
                    </a:cubicBezTo>
                    <a:cubicBezTo>
                      <a:pt x="79" y="14518"/>
                      <a:pt x="158" y="7436"/>
                      <a:pt x="158" y="0"/>
                    </a:cubicBezTo>
                    <a:cubicBezTo>
                      <a:pt x="1662" y="0"/>
                      <a:pt x="3086" y="0"/>
                      <a:pt x="4589" y="0"/>
                    </a:cubicBezTo>
                    <a:cubicBezTo>
                      <a:pt x="4589" y="3187"/>
                      <a:pt x="4589" y="6020"/>
                      <a:pt x="4510" y="8852"/>
                    </a:cubicBezTo>
                    <a:cubicBezTo>
                      <a:pt x="8703" y="8852"/>
                      <a:pt x="12897" y="8852"/>
                      <a:pt x="17090" y="8852"/>
                    </a:cubicBezTo>
                    <a:cubicBezTo>
                      <a:pt x="17090" y="6020"/>
                      <a:pt x="17090" y="3187"/>
                      <a:pt x="17090" y="0"/>
                    </a:cubicBezTo>
                    <a:cubicBezTo>
                      <a:pt x="18593" y="0"/>
                      <a:pt x="20018" y="0"/>
                      <a:pt x="21521" y="0"/>
                    </a:cubicBezTo>
                    <a:cubicBezTo>
                      <a:pt x="21521" y="7436"/>
                      <a:pt x="21600" y="14518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3" name="Freeform 363"/>
              <p:cNvSpPr/>
              <p:nvPr/>
            </p:nvSpPr>
            <p:spPr>
              <a:xfrm>
                <a:off x="1260820" y="63101"/>
                <a:ext cx="1290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2" h="21600" extrusionOk="0">
                    <a:moveTo>
                      <a:pt x="6307" y="21600"/>
                    </a:moveTo>
                    <a:cubicBezTo>
                      <a:pt x="3942" y="21600"/>
                      <a:pt x="1892" y="21600"/>
                      <a:pt x="158" y="21323"/>
                    </a:cubicBezTo>
                    <a:cubicBezTo>
                      <a:pt x="0" y="18831"/>
                      <a:pt x="0" y="18831"/>
                      <a:pt x="0" y="18831"/>
                    </a:cubicBezTo>
                    <a:cubicBezTo>
                      <a:pt x="2050" y="19108"/>
                      <a:pt x="3942" y="19108"/>
                      <a:pt x="5361" y="19108"/>
                    </a:cubicBezTo>
                    <a:cubicBezTo>
                      <a:pt x="10248" y="19108"/>
                      <a:pt x="12613" y="18277"/>
                      <a:pt x="12455" y="16338"/>
                    </a:cubicBezTo>
                    <a:cubicBezTo>
                      <a:pt x="11825" y="10800"/>
                      <a:pt x="11036" y="5538"/>
                      <a:pt x="10406" y="0"/>
                    </a:cubicBezTo>
                    <a:cubicBezTo>
                      <a:pt x="13401" y="0"/>
                      <a:pt x="16397" y="0"/>
                      <a:pt x="19393" y="0"/>
                    </a:cubicBezTo>
                    <a:cubicBezTo>
                      <a:pt x="20023" y="5538"/>
                      <a:pt x="20654" y="10800"/>
                      <a:pt x="21285" y="16338"/>
                    </a:cubicBezTo>
                    <a:cubicBezTo>
                      <a:pt x="21600" y="18000"/>
                      <a:pt x="20339" y="19385"/>
                      <a:pt x="17816" y="20215"/>
                    </a:cubicBezTo>
                    <a:cubicBezTo>
                      <a:pt x="15293" y="21046"/>
                      <a:pt x="11509" y="21600"/>
                      <a:pt x="6307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4" name="Freeform 364"/>
              <p:cNvSpPr/>
              <p:nvPr/>
            </p:nvSpPr>
            <p:spPr>
              <a:xfrm>
                <a:off x="1400192" y="62287"/>
                <a:ext cx="2762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9956" y="21600"/>
                      <a:pt x="18386" y="21600"/>
                      <a:pt x="16742" y="21600"/>
                    </a:cubicBezTo>
                    <a:cubicBezTo>
                      <a:pt x="13752" y="18413"/>
                      <a:pt x="10763" y="15226"/>
                      <a:pt x="7698" y="11685"/>
                    </a:cubicBezTo>
                    <a:cubicBezTo>
                      <a:pt x="6951" y="12393"/>
                      <a:pt x="6203" y="12748"/>
                      <a:pt x="5381" y="13456"/>
                    </a:cubicBezTo>
                    <a:cubicBezTo>
                      <a:pt x="5606" y="16289"/>
                      <a:pt x="5904" y="18767"/>
                      <a:pt x="6129" y="21600"/>
                    </a:cubicBezTo>
                    <a:cubicBezTo>
                      <a:pt x="4709" y="21600"/>
                      <a:pt x="3289" y="21600"/>
                      <a:pt x="1943" y="21600"/>
                    </a:cubicBezTo>
                    <a:cubicBezTo>
                      <a:pt x="1271" y="14518"/>
                      <a:pt x="673" y="7436"/>
                      <a:pt x="0" y="0"/>
                    </a:cubicBezTo>
                    <a:cubicBezTo>
                      <a:pt x="1420" y="0"/>
                      <a:pt x="2840" y="0"/>
                      <a:pt x="4185" y="0"/>
                    </a:cubicBezTo>
                    <a:cubicBezTo>
                      <a:pt x="4484" y="3541"/>
                      <a:pt x="4783" y="7082"/>
                      <a:pt x="5082" y="10269"/>
                    </a:cubicBezTo>
                    <a:cubicBezTo>
                      <a:pt x="6129" y="9207"/>
                      <a:pt x="7175" y="8144"/>
                      <a:pt x="8221" y="7082"/>
                    </a:cubicBezTo>
                    <a:cubicBezTo>
                      <a:pt x="10314" y="4603"/>
                      <a:pt x="12407" y="2479"/>
                      <a:pt x="14500" y="0"/>
                    </a:cubicBezTo>
                    <a:cubicBezTo>
                      <a:pt x="16144" y="0"/>
                      <a:pt x="17713" y="0"/>
                      <a:pt x="19283" y="0"/>
                    </a:cubicBezTo>
                    <a:cubicBezTo>
                      <a:pt x="15247" y="4603"/>
                      <a:pt x="12332" y="7790"/>
                      <a:pt x="10538" y="9561"/>
                    </a:cubicBezTo>
                    <a:cubicBezTo>
                      <a:pt x="14201" y="13456"/>
                      <a:pt x="17938" y="17351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5" name="Freeform 365"/>
              <p:cNvSpPr/>
              <p:nvPr/>
            </p:nvSpPr>
            <p:spPr>
              <a:xfrm>
                <a:off x="450067" y="87352"/>
                <a:ext cx="3009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54" y="21600"/>
                    </a:moveTo>
                    <a:cubicBezTo>
                      <a:pt x="11726" y="21600"/>
                      <a:pt x="5829" y="21600"/>
                      <a:pt x="0" y="21600"/>
                    </a:cubicBezTo>
                    <a:cubicBezTo>
                      <a:pt x="480" y="18942"/>
                      <a:pt x="480" y="18942"/>
                      <a:pt x="480" y="18942"/>
                    </a:cubicBezTo>
                    <a:cubicBezTo>
                      <a:pt x="5760" y="13625"/>
                      <a:pt x="10971" y="8308"/>
                      <a:pt x="16183" y="2991"/>
                    </a:cubicBezTo>
                    <a:cubicBezTo>
                      <a:pt x="12206" y="2991"/>
                      <a:pt x="8229" y="2991"/>
                      <a:pt x="4251" y="2991"/>
                    </a:cubicBezTo>
                    <a:cubicBezTo>
                      <a:pt x="4869" y="0"/>
                      <a:pt x="4869" y="0"/>
                      <a:pt x="4869" y="0"/>
                    </a:cubicBezTo>
                    <a:cubicBezTo>
                      <a:pt x="10423" y="0"/>
                      <a:pt x="16046" y="0"/>
                      <a:pt x="21600" y="0"/>
                    </a:cubicBezTo>
                    <a:cubicBezTo>
                      <a:pt x="21120" y="2326"/>
                      <a:pt x="21120" y="2326"/>
                      <a:pt x="21120" y="2326"/>
                    </a:cubicBezTo>
                    <a:cubicBezTo>
                      <a:pt x="15909" y="7643"/>
                      <a:pt x="10697" y="13292"/>
                      <a:pt x="5417" y="18277"/>
                    </a:cubicBezTo>
                    <a:cubicBezTo>
                      <a:pt x="9669" y="18277"/>
                      <a:pt x="13920" y="18277"/>
                      <a:pt x="18240" y="18277"/>
                    </a:cubicBezTo>
                    <a:lnTo>
                      <a:pt x="1755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6" name="Freeform 366"/>
              <p:cNvSpPr/>
              <p:nvPr/>
            </p:nvSpPr>
            <p:spPr>
              <a:xfrm>
                <a:off x="79311" y="94540"/>
                <a:ext cx="1452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05" y="15120"/>
                    </a:moveTo>
                    <a:cubicBezTo>
                      <a:pt x="17905" y="15120"/>
                      <a:pt x="15916" y="18720"/>
                      <a:pt x="14068" y="20160"/>
                    </a:cubicBezTo>
                    <a:cubicBezTo>
                      <a:pt x="12079" y="20880"/>
                      <a:pt x="9663" y="21600"/>
                      <a:pt x="6679" y="21600"/>
                    </a:cubicBezTo>
                    <a:cubicBezTo>
                      <a:pt x="3695" y="21600"/>
                      <a:pt x="1421" y="20880"/>
                      <a:pt x="0" y="20160"/>
                    </a:cubicBezTo>
                    <a:cubicBezTo>
                      <a:pt x="1137" y="16560"/>
                      <a:pt x="1137" y="16560"/>
                      <a:pt x="1137" y="16560"/>
                    </a:cubicBezTo>
                    <a:cubicBezTo>
                      <a:pt x="3411" y="17280"/>
                      <a:pt x="5684" y="18000"/>
                      <a:pt x="7958" y="18000"/>
                    </a:cubicBezTo>
                    <a:cubicBezTo>
                      <a:pt x="10800" y="18000"/>
                      <a:pt x="13074" y="15840"/>
                      <a:pt x="13074" y="15840"/>
                    </a:cubicBezTo>
                    <a:cubicBezTo>
                      <a:pt x="12932" y="14400"/>
                      <a:pt x="12932" y="14400"/>
                      <a:pt x="12932" y="14400"/>
                    </a:cubicBezTo>
                    <a:cubicBezTo>
                      <a:pt x="11795" y="12960"/>
                      <a:pt x="11795" y="12960"/>
                      <a:pt x="11795" y="12960"/>
                    </a:cubicBezTo>
                    <a:cubicBezTo>
                      <a:pt x="11795" y="12960"/>
                      <a:pt x="10232" y="12240"/>
                      <a:pt x="9095" y="12240"/>
                    </a:cubicBezTo>
                    <a:cubicBezTo>
                      <a:pt x="6679" y="10800"/>
                      <a:pt x="4689" y="9360"/>
                      <a:pt x="4689" y="9360"/>
                    </a:cubicBezTo>
                    <a:cubicBezTo>
                      <a:pt x="4405" y="5760"/>
                      <a:pt x="4405" y="5760"/>
                      <a:pt x="4405" y="5760"/>
                    </a:cubicBezTo>
                    <a:cubicBezTo>
                      <a:pt x="4405" y="5760"/>
                      <a:pt x="6111" y="2160"/>
                      <a:pt x="7958" y="1440"/>
                    </a:cubicBezTo>
                    <a:cubicBezTo>
                      <a:pt x="9805" y="720"/>
                      <a:pt x="12079" y="0"/>
                      <a:pt x="14637" y="0"/>
                    </a:cubicBezTo>
                    <a:cubicBezTo>
                      <a:pt x="17337" y="0"/>
                      <a:pt x="19611" y="720"/>
                      <a:pt x="21600" y="1440"/>
                    </a:cubicBezTo>
                    <a:cubicBezTo>
                      <a:pt x="20747" y="2160"/>
                      <a:pt x="19184" y="5040"/>
                      <a:pt x="19184" y="5040"/>
                    </a:cubicBezTo>
                    <a:cubicBezTo>
                      <a:pt x="17053" y="3600"/>
                      <a:pt x="15063" y="3600"/>
                      <a:pt x="13500" y="3600"/>
                    </a:cubicBezTo>
                    <a:cubicBezTo>
                      <a:pt x="10942" y="3600"/>
                      <a:pt x="9095" y="5040"/>
                      <a:pt x="9095" y="5040"/>
                    </a:cubicBezTo>
                    <a:cubicBezTo>
                      <a:pt x="9663" y="7200"/>
                      <a:pt x="9663" y="7200"/>
                      <a:pt x="9663" y="7200"/>
                    </a:cubicBezTo>
                    <a:cubicBezTo>
                      <a:pt x="9663" y="7200"/>
                      <a:pt x="11368" y="7920"/>
                      <a:pt x="13358" y="8640"/>
                    </a:cubicBezTo>
                    <a:cubicBezTo>
                      <a:pt x="14921" y="9360"/>
                      <a:pt x="16768" y="10800"/>
                      <a:pt x="16768" y="10800"/>
                    </a:cubicBezTo>
                    <a:cubicBezTo>
                      <a:pt x="18047" y="12240"/>
                      <a:pt x="18047" y="12240"/>
                      <a:pt x="18047" y="12240"/>
                    </a:cubicBezTo>
                    <a:lnTo>
                      <a:pt x="17905" y="1512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7" name="Freeform 367"/>
              <p:cNvSpPr/>
              <p:nvPr/>
            </p:nvSpPr>
            <p:spPr>
              <a:xfrm>
                <a:off x="93548" y="93970"/>
                <a:ext cx="1632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7" h="21600" extrusionOk="0">
                    <a:moveTo>
                      <a:pt x="16746" y="21600"/>
                    </a:moveTo>
                    <a:cubicBezTo>
                      <a:pt x="15411" y="21600"/>
                      <a:pt x="14076" y="21600"/>
                      <a:pt x="12742" y="21600"/>
                    </a:cubicBezTo>
                    <a:cubicBezTo>
                      <a:pt x="13834" y="18360"/>
                      <a:pt x="14926" y="15660"/>
                      <a:pt x="16018" y="12420"/>
                    </a:cubicBezTo>
                    <a:cubicBezTo>
                      <a:pt x="16018" y="9720"/>
                      <a:pt x="16018" y="9720"/>
                      <a:pt x="16018" y="9720"/>
                    </a:cubicBezTo>
                    <a:cubicBezTo>
                      <a:pt x="16018" y="9720"/>
                      <a:pt x="14804" y="8640"/>
                      <a:pt x="13470" y="8640"/>
                    </a:cubicBezTo>
                    <a:cubicBezTo>
                      <a:pt x="11771" y="8640"/>
                      <a:pt x="10436" y="9180"/>
                      <a:pt x="9344" y="9720"/>
                    </a:cubicBezTo>
                    <a:cubicBezTo>
                      <a:pt x="8252" y="10800"/>
                      <a:pt x="6674" y="14040"/>
                      <a:pt x="6674" y="14040"/>
                    </a:cubicBezTo>
                    <a:cubicBezTo>
                      <a:pt x="5825" y="16200"/>
                      <a:pt x="4975" y="19440"/>
                      <a:pt x="4004" y="21600"/>
                    </a:cubicBezTo>
                    <a:cubicBezTo>
                      <a:pt x="2670" y="21600"/>
                      <a:pt x="1335" y="21600"/>
                      <a:pt x="0" y="21600"/>
                    </a:cubicBezTo>
                    <a:cubicBezTo>
                      <a:pt x="2548" y="14580"/>
                      <a:pt x="4975" y="7020"/>
                      <a:pt x="7524" y="0"/>
                    </a:cubicBezTo>
                    <a:cubicBezTo>
                      <a:pt x="8858" y="0"/>
                      <a:pt x="10193" y="0"/>
                      <a:pt x="11528" y="0"/>
                    </a:cubicBezTo>
                    <a:cubicBezTo>
                      <a:pt x="9708" y="5400"/>
                      <a:pt x="9708" y="5400"/>
                      <a:pt x="9708" y="5400"/>
                    </a:cubicBezTo>
                    <a:cubicBezTo>
                      <a:pt x="8494" y="8100"/>
                      <a:pt x="8494" y="8100"/>
                      <a:pt x="8494" y="8100"/>
                    </a:cubicBezTo>
                    <a:cubicBezTo>
                      <a:pt x="8737" y="8100"/>
                      <a:pt x="8737" y="8100"/>
                      <a:pt x="8737" y="8100"/>
                    </a:cubicBezTo>
                    <a:cubicBezTo>
                      <a:pt x="9587" y="7560"/>
                      <a:pt x="10557" y="7020"/>
                      <a:pt x="11649" y="6480"/>
                    </a:cubicBezTo>
                    <a:cubicBezTo>
                      <a:pt x="12742" y="5940"/>
                      <a:pt x="13955" y="5940"/>
                      <a:pt x="15290" y="5940"/>
                    </a:cubicBezTo>
                    <a:cubicBezTo>
                      <a:pt x="19901" y="5940"/>
                      <a:pt x="21600" y="7560"/>
                      <a:pt x="20265" y="11880"/>
                    </a:cubicBezTo>
                    <a:cubicBezTo>
                      <a:pt x="19052" y="15120"/>
                      <a:pt x="17960" y="18360"/>
                      <a:pt x="16746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8" name="Freeform 368"/>
              <p:cNvSpPr/>
              <p:nvPr/>
            </p:nvSpPr>
            <p:spPr>
              <a:xfrm>
                <a:off x="109180" y="9397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720" y="2160"/>
                    </a:moveTo>
                    <a:cubicBezTo>
                      <a:pt x="14880" y="540"/>
                      <a:pt x="14880" y="540"/>
                      <a:pt x="14880" y="540"/>
                    </a:cubicBezTo>
                    <a:cubicBezTo>
                      <a:pt x="14880" y="540"/>
                      <a:pt x="17040" y="0"/>
                      <a:pt x="18480" y="0"/>
                    </a:cubicBezTo>
                    <a:cubicBezTo>
                      <a:pt x="21360" y="540"/>
                      <a:pt x="21360" y="540"/>
                      <a:pt x="21360" y="540"/>
                    </a:cubicBezTo>
                    <a:cubicBezTo>
                      <a:pt x="21600" y="2160"/>
                      <a:pt x="21600" y="2160"/>
                      <a:pt x="21600" y="2160"/>
                    </a:cubicBezTo>
                    <a:cubicBezTo>
                      <a:pt x="19680" y="3240"/>
                      <a:pt x="19680" y="3240"/>
                      <a:pt x="19680" y="3240"/>
                    </a:cubicBezTo>
                    <a:cubicBezTo>
                      <a:pt x="15840" y="3780"/>
                      <a:pt x="15840" y="3780"/>
                      <a:pt x="15840" y="3780"/>
                    </a:cubicBezTo>
                    <a:cubicBezTo>
                      <a:pt x="12960" y="3240"/>
                      <a:pt x="12960" y="3240"/>
                      <a:pt x="12960" y="3240"/>
                    </a:cubicBezTo>
                    <a:lnTo>
                      <a:pt x="12720" y="2160"/>
                    </a:lnTo>
                    <a:close/>
                    <a:moveTo>
                      <a:pt x="7920" y="21600"/>
                    </a:moveTo>
                    <a:cubicBezTo>
                      <a:pt x="5280" y="21600"/>
                      <a:pt x="2640" y="21600"/>
                      <a:pt x="0" y="21600"/>
                    </a:cubicBezTo>
                    <a:cubicBezTo>
                      <a:pt x="3360" y="16740"/>
                      <a:pt x="6960" y="11340"/>
                      <a:pt x="10320" y="6480"/>
                    </a:cubicBezTo>
                    <a:cubicBezTo>
                      <a:pt x="12960" y="6480"/>
                      <a:pt x="15600" y="6480"/>
                      <a:pt x="18240" y="6480"/>
                    </a:cubicBezTo>
                    <a:cubicBezTo>
                      <a:pt x="14880" y="11340"/>
                      <a:pt x="11520" y="16740"/>
                      <a:pt x="792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09" name="Freeform 369"/>
              <p:cNvSpPr/>
              <p:nvPr/>
            </p:nvSpPr>
            <p:spPr>
              <a:xfrm>
                <a:off x="119635" y="93909"/>
                <a:ext cx="1395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78" y="8956"/>
                    </a:moveTo>
                    <a:cubicBezTo>
                      <a:pt x="14055" y="8956"/>
                      <a:pt x="12132" y="8956"/>
                      <a:pt x="10208" y="8956"/>
                    </a:cubicBezTo>
                    <a:cubicBezTo>
                      <a:pt x="8433" y="13171"/>
                      <a:pt x="6658" y="17385"/>
                      <a:pt x="4882" y="21600"/>
                    </a:cubicBezTo>
                    <a:cubicBezTo>
                      <a:pt x="3255" y="21600"/>
                      <a:pt x="1627" y="21600"/>
                      <a:pt x="0" y="21600"/>
                    </a:cubicBezTo>
                    <a:cubicBezTo>
                      <a:pt x="1775" y="17385"/>
                      <a:pt x="3551" y="13171"/>
                      <a:pt x="5326" y="8956"/>
                    </a:cubicBezTo>
                    <a:cubicBezTo>
                      <a:pt x="3995" y="8956"/>
                      <a:pt x="2811" y="8956"/>
                      <a:pt x="1479" y="8956"/>
                    </a:cubicBezTo>
                    <a:cubicBezTo>
                      <a:pt x="2219" y="7376"/>
                      <a:pt x="2219" y="7376"/>
                      <a:pt x="2219" y="7376"/>
                    </a:cubicBezTo>
                    <a:cubicBezTo>
                      <a:pt x="3551" y="7376"/>
                      <a:pt x="5030" y="6849"/>
                      <a:pt x="6362" y="6322"/>
                    </a:cubicBezTo>
                    <a:cubicBezTo>
                      <a:pt x="6805" y="5268"/>
                      <a:pt x="6805" y="5268"/>
                      <a:pt x="6805" y="5268"/>
                    </a:cubicBezTo>
                    <a:cubicBezTo>
                      <a:pt x="6805" y="5268"/>
                      <a:pt x="8729" y="2634"/>
                      <a:pt x="10356" y="1580"/>
                    </a:cubicBezTo>
                    <a:cubicBezTo>
                      <a:pt x="11984" y="527"/>
                      <a:pt x="14203" y="0"/>
                      <a:pt x="16866" y="0"/>
                    </a:cubicBezTo>
                    <a:cubicBezTo>
                      <a:pt x="18493" y="0"/>
                      <a:pt x="20121" y="527"/>
                      <a:pt x="21600" y="527"/>
                    </a:cubicBezTo>
                    <a:cubicBezTo>
                      <a:pt x="19381" y="3161"/>
                      <a:pt x="19381" y="3161"/>
                      <a:pt x="19381" y="3161"/>
                    </a:cubicBezTo>
                    <a:cubicBezTo>
                      <a:pt x="18197" y="3161"/>
                      <a:pt x="17162" y="2634"/>
                      <a:pt x="15978" y="2634"/>
                    </a:cubicBezTo>
                    <a:cubicBezTo>
                      <a:pt x="14942" y="2634"/>
                      <a:pt x="13315" y="3688"/>
                      <a:pt x="13315" y="3688"/>
                    </a:cubicBezTo>
                    <a:cubicBezTo>
                      <a:pt x="11688" y="5795"/>
                      <a:pt x="11688" y="5795"/>
                      <a:pt x="11688" y="5795"/>
                    </a:cubicBezTo>
                    <a:cubicBezTo>
                      <a:pt x="11244" y="6849"/>
                      <a:pt x="11244" y="6849"/>
                      <a:pt x="11244" y="6849"/>
                    </a:cubicBezTo>
                    <a:cubicBezTo>
                      <a:pt x="13167" y="6849"/>
                      <a:pt x="15090" y="6849"/>
                      <a:pt x="17014" y="6849"/>
                    </a:cubicBezTo>
                    <a:lnTo>
                      <a:pt x="15978" y="895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0" name="Freeform 370"/>
              <p:cNvSpPr/>
              <p:nvPr/>
            </p:nvSpPr>
            <p:spPr>
              <a:xfrm>
                <a:off x="129181" y="94255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7" h="21600" extrusionOk="0">
                    <a:moveTo>
                      <a:pt x="9605" y="18600"/>
                    </a:moveTo>
                    <a:cubicBezTo>
                      <a:pt x="11082" y="18600"/>
                      <a:pt x="12743" y="18600"/>
                      <a:pt x="14405" y="18000"/>
                    </a:cubicBezTo>
                    <a:cubicBezTo>
                      <a:pt x="13112" y="21000"/>
                      <a:pt x="13112" y="21000"/>
                      <a:pt x="13112" y="21000"/>
                    </a:cubicBezTo>
                    <a:cubicBezTo>
                      <a:pt x="13112" y="21000"/>
                      <a:pt x="11451" y="21000"/>
                      <a:pt x="10343" y="21600"/>
                    </a:cubicBezTo>
                    <a:cubicBezTo>
                      <a:pt x="9235" y="21600"/>
                      <a:pt x="7943" y="21600"/>
                      <a:pt x="6835" y="21600"/>
                    </a:cubicBezTo>
                    <a:cubicBezTo>
                      <a:pt x="928" y="21600"/>
                      <a:pt x="-1103" y="19800"/>
                      <a:pt x="559" y="16200"/>
                    </a:cubicBezTo>
                    <a:cubicBezTo>
                      <a:pt x="2035" y="12600"/>
                      <a:pt x="3512" y="9600"/>
                      <a:pt x="4805" y="6600"/>
                    </a:cubicBezTo>
                    <a:cubicBezTo>
                      <a:pt x="3512" y="6600"/>
                      <a:pt x="2220" y="6600"/>
                      <a:pt x="928" y="6600"/>
                    </a:cubicBezTo>
                    <a:cubicBezTo>
                      <a:pt x="1666" y="4800"/>
                      <a:pt x="1666" y="4800"/>
                      <a:pt x="1666" y="4800"/>
                    </a:cubicBezTo>
                    <a:cubicBezTo>
                      <a:pt x="3328" y="4800"/>
                      <a:pt x="4989" y="4200"/>
                      <a:pt x="6466" y="3600"/>
                    </a:cubicBezTo>
                    <a:cubicBezTo>
                      <a:pt x="7759" y="2400"/>
                      <a:pt x="9051" y="1200"/>
                      <a:pt x="10343" y="0"/>
                    </a:cubicBezTo>
                    <a:cubicBezTo>
                      <a:pt x="11451" y="0"/>
                      <a:pt x="12743" y="0"/>
                      <a:pt x="14035" y="0"/>
                    </a:cubicBezTo>
                    <a:cubicBezTo>
                      <a:pt x="12374" y="4200"/>
                      <a:pt x="12374" y="4200"/>
                      <a:pt x="12374" y="4200"/>
                    </a:cubicBezTo>
                    <a:cubicBezTo>
                      <a:pt x="15143" y="4200"/>
                      <a:pt x="17728" y="4200"/>
                      <a:pt x="20497" y="4200"/>
                    </a:cubicBezTo>
                    <a:cubicBezTo>
                      <a:pt x="19205" y="6600"/>
                      <a:pt x="19205" y="6600"/>
                      <a:pt x="19205" y="6600"/>
                    </a:cubicBezTo>
                    <a:cubicBezTo>
                      <a:pt x="16620" y="6600"/>
                      <a:pt x="13851" y="6600"/>
                      <a:pt x="11082" y="6600"/>
                    </a:cubicBezTo>
                    <a:cubicBezTo>
                      <a:pt x="9605" y="9600"/>
                      <a:pt x="8312" y="12600"/>
                      <a:pt x="6835" y="16200"/>
                    </a:cubicBezTo>
                    <a:cubicBezTo>
                      <a:pt x="7020" y="18000"/>
                      <a:pt x="7020" y="18000"/>
                      <a:pt x="7020" y="18000"/>
                    </a:cubicBezTo>
                    <a:cubicBezTo>
                      <a:pt x="7020" y="18000"/>
                      <a:pt x="8497" y="18600"/>
                      <a:pt x="9605" y="18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1" name="Freeform 371"/>
              <p:cNvSpPr/>
              <p:nvPr/>
            </p:nvSpPr>
            <p:spPr>
              <a:xfrm>
                <a:off x="2122301" y="94540"/>
                <a:ext cx="1288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extrusionOk="0">
                    <a:moveTo>
                      <a:pt x="21291" y="15120"/>
                    </a:moveTo>
                    <a:cubicBezTo>
                      <a:pt x="21291" y="15120"/>
                      <a:pt x="21449" y="18720"/>
                      <a:pt x="20030" y="20160"/>
                    </a:cubicBezTo>
                    <a:cubicBezTo>
                      <a:pt x="18611" y="20880"/>
                      <a:pt x="16404" y="21600"/>
                      <a:pt x="13093" y="21600"/>
                    </a:cubicBezTo>
                    <a:cubicBezTo>
                      <a:pt x="9782" y="21600"/>
                      <a:pt x="6944" y="20880"/>
                      <a:pt x="4737" y="20160"/>
                    </a:cubicBezTo>
                    <a:cubicBezTo>
                      <a:pt x="3475" y="16560"/>
                      <a:pt x="3475" y="16560"/>
                      <a:pt x="3475" y="16560"/>
                    </a:cubicBezTo>
                    <a:cubicBezTo>
                      <a:pt x="6786" y="17280"/>
                      <a:pt x="9624" y="18000"/>
                      <a:pt x="12147" y="18000"/>
                    </a:cubicBezTo>
                    <a:cubicBezTo>
                      <a:pt x="15300" y="18000"/>
                      <a:pt x="16246" y="15840"/>
                      <a:pt x="16246" y="15840"/>
                    </a:cubicBezTo>
                    <a:cubicBezTo>
                      <a:pt x="15142" y="14400"/>
                      <a:pt x="15142" y="14400"/>
                      <a:pt x="15142" y="14400"/>
                    </a:cubicBezTo>
                    <a:cubicBezTo>
                      <a:pt x="13093" y="12960"/>
                      <a:pt x="13093" y="12960"/>
                      <a:pt x="13093" y="12960"/>
                    </a:cubicBezTo>
                    <a:cubicBezTo>
                      <a:pt x="12147" y="12960"/>
                      <a:pt x="10885" y="12240"/>
                      <a:pt x="9309" y="12240"/>
                    </a:cubicBezTo>
                    <a:cubicBezTo>
                      <a:pt x="6156" y="10800"/>
                      <a:pt x="3948" y="10080"/>
                      <a:pt x="2687" y="9360"/>
                    </a:cubicBezTo>
                    <a:cubicBezTo>
                      <a:pt x="1268" y="7920"/>
                      <a:pt x="7" y="5760"/>
                      <a:pt x="7" y="5760"/>
                    </a:cubicBezTo>
                    <a:cubicBezTo>
                      <a:pt x="7" y="5760"/>
                      <a:pt x="-151" y="2160"/>
                      <a:pt x="1110" y="1440"/>
                    </a:cubicBezTo>
                    <a:cubicBezTo>
                      <a:pt x="2529" y="720"/>
                      <a:pt x="4737" y="0"/>
                      <a:pt x="7575" y="0"/>
                    </a:cubicBezTo>
                    <a:cubicBezTo>
                      <a:pt x="10570" y="0"/>
                      <a:pt x="13408" y="720"/>
                      <a:pt x="16404" y="1440"/>
                    </a:cubicBezTo>
                    <a:cubicBezTo>
                      <a:pt x="15773" y="5040"/>
                      <a:pt x="15773" y="5040"/>
                      <a:pt x="15773" y="5040"/>
                    </a:cubicBezTo>
                    <a:cubicBezTo>
                      <a:pt x="12777" y="3600"/>
                      <a:pt x="10413" y="3600"/>
                      <a:pt x="8521" y="3600"/>
                    </a:cubicBezTo>
                    <a:cubicBezTo>
                      <a:pt x="5840" y="3600"/>
                      <a:pt x="5052" y="5040"/>
                      <a:pt x="5052" y="5040"/>
                    </a:cubicBezTo>
                    <a:cubicBezTo>
                      <a:pt x="6629" y="7200"/>
                      <a:pt x="6629" y="7200"/>
                      <a:pt x="6629" y="7200"/>
                    </a:cubicBezTo>
                    <a:cubicBezTo>
                      <a:pt x="6629" y="7200"/>
                      <a:pt x="9309" y="7920"/>
                      <a:pt x="11989" y="8640"/>
                    </a:cubicBezTo>
                    <a:cubicBezTo>
                      <a:pt x="14196" y="9360"/>
                      <a:pt x="15931" y="10080"/>
                      <a:pt x="17034" y="10800"/>
                    </a:cubicBezTo>
                    <a:cubicBezTo>
                      <a:pt x="18138" y="11520"/>
                      <a:pt x="19715" y="12240"/>
                      <a:pt x="19715" y="12240"/>
                    </a:cubicBezTo>
                    <a:lnTo>
                      <a:pt x="21291" y="1512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2" name="Freeform 372"/>
              <p:cNvSpPr/>
              <p:nvPr/>
            </p:nvSpPr>
            <p:spPr>
              <a:xfrm>
                <a:off x="2133938" y="93970"/>
                <a:ext cx="1901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0406" y="21600"/>
                      <a:pt x="19212" y="21600"/>
                      <a:pt x="18018" y="21600"/>
                    </a:cubicBezTo>
                    <a:cubicBezTo>
                      <a:pt x="17041" y="18360"/>
                      <a:pt x="16064" y="15120"/>
                      <a:pt x="15087" y="12420"/>
                    </a:cubicBezTo>
                    <a:cubicBezTo>
                      <a:pt x="15087" y="12420"/>
                      <a:pt x="14111" y="10260"/>
                      <a:pt x="13459" y="9720"/>
                    </a:cubicBezTo>
                    <a:cubicBezTo>
                      <a:pt x="12808" y="9180"/>
                      <a:pt x="11831" y="8640"/>
                      <a:pt x="10637" y="8640"/>
                    </a:cubicBezTo>
                    <a:cubicBezTo>
                      <a:pt x="9226" y="8640"/>
                      <a:pt x="7707" y="9720"/>
                      <a:pt x="7707" y="9720"/>
                    </a:cubicBezTo>
                    <a:cubicBezTo>
                      <a:pt x="7924" y="14040"/>
                      <a:pt x="7924" y="14040"/>
                      <a:pt x="7924" y="14040"/>
                    </a:cubicBezTo>
                    <a:cubicBezTo>
                      <a:pt x="8683" y="16200"/>
                      <a:pt x="9443" y="19440"/>
                      <a:pt x="10203" y="21600"/>
                    </a:cubicBezTo>
                    <a:cubicBezTo>
                      <a:pt x="9009" y="21600"/>
                      <a:pt x="7815" y="21600"/>
                      <a:pt x="6621" y="21600"/>
                    </a:cubicBezTo>
                    <a:cubicBezTo>
                      <a:pt x="4450" y="14580"/>
                      <a:pt x="2279" y="7020"/>
                      <a:pt x="0" y="0"/>
                    </a:cubicBezTo>
                    <a:cubicBezTo>
                      <a:pt x="1303" y="0"/>
                      <a:pt x="2496" y="0"/>
                      <a:pt x="3690" y="0"/>
                    </a:cubicBezTo>
                    <a:cubicBezTo>
                      <a:pt x="5319" y="5400"/>
                      <a:pt x="5319" y="5400"/>
                      <a:pt x="5319" y="5400"/>
                    </a:cubicBezTo>
                    <a:cubicBezTo>
                      <a:pt x="5970" y="8100"/>
                      <a:pt x="5970" y="8100"/>
                      <a:pt x="5970" y="8100"/>
                    </a:cubicBezTo>
                    <a:cubicBezTo>
                      <a:pt x="6187" y="8100"/>
                      <a:pt x="6187" y="8100"/>
                      <a:pt x="6187" y="8100"/>
                    </a:cubicBezTo>
                    <a:cubicBezTo>
                      <a:pt x="6187" y="8100"/>
                      <a:pt x="7055" y="7020"/>
                      <a:pt x="7707" y="6480"/>
                    </a:cubicBezTo>
                    <a:cubicBezTo>
                      <a:pt x="8466" y="5940"/>
                      <a:pt x="9443" y="5940"/>
                      <a:pt x="10637" y="5940"/>
                    </a:cubicBezTo>
                    <a:cubicBezTo>
                      <a:pt x="14762" y="5940"/>
                      <a:pt x="17367" y="7560"/>
                      <a:pt x="18561" y="11880"/>
                    </a:cubicBezTo>
                    <a:cubicBezTo>
                      <a:pt x="19538" y="15120"/>
                      <a:pt x="20623" y="1836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3" name="Freeform 373"/>
              <p:cNvSpPr/>
              <p:nvPr/>
            </p:nvSpPr>
            <p:spPr>
              <a:xfrm>
                <a:off x="2149893" y="9397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"/>
                    </a:moveTo>
                    <a:cubicBezTo>
                      <a:pt x="237" y="540"/>
                      <a:pt x="237" y="540"/>
                      <a:pt x="237" y="540"/>
                    </a:cubicBezTo>
                    <a:cubicBezTo>
                      <a:pt x="3323" y="0"/>
                      <a:pt x="3323" y="0"/>
                      <a:pt x="3323" y="0"/>
                    </a:cubicBezTo>
                    <a:cubicBezTo>
                      <a:pt x="4747" y="0"/>
                      <a:pt x="6884" y="540"/>
                      <a:pt x="6884" y="540"/>
                    </a:cubicBezTo>
                    <a:cubicBezTo>
                      <a:pt x="9020" y="2160"/>
                      <a:pt x="9020" y="2160"/>
                      <a:pt x="9020" y="2160"/>
                    </a:cubicBezTo>
                    <a:cubicBezTo>
                      <a:pt x="8782" y="3240"/>
                      <a:pt x="8782" y="3240"/>
                      <a:pt x="8782" y="3240"/>
                    </a:cubicBezTo>
                    <a:cubicBezTo>
                      <a:pt x="8782" y="3240"/>
                      <a:pt x="7121" y="3780"/>
                      <a:pt x="5697" y="3780"/>
                    </a:cubicBezTo>
                    <a:cubicBezTo>
                      <a:pt x="2136" y="3240"/>
                      <a:pt x="2136" y="3240"/>
                      <a:pt x="2136" y="3240"/>
                    </a:cubicBezTo>
                    <a:lnTo>
                      <a:pt x="0" y="2160"/>
                    </a:lnTo>
                    <a:close/>
                    <a:moveTo>
                      <a:pt x="21600" y="21600"/>
                    </a:moveTo>
                    <a:cubicBezTo>
                      <a:pt x="18989" y="21600"/>
                      <a:pt x="16378" y="21600"/>
                      <a:pt x="13767" y="21600"/>
                    </a:cubicBezTo>
                    <a:cubicBezTo>
                      <a:pt x="10207" y="16740"/>
                      <a:pt x="6646" y="11340"/>
                      <a:pt x="3323" y="6480"/>
                    </a:cubicBezTo>
                    <a:cubicBezTo>
                      <a:pt x="5934" y="6480"/>
                      <a:pt x="8545" y="6480"/>
                      <a:pt x="11156" y="6480"/>
                    </a:cubicBezTo>
                    <a:cubicBezTo>
                      <a:pt x="14716" y="11340"/>
                      <a:pt x="18040" y="1674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4" name="Freeform 374"/>
              <p:cNvSpPr/>
              <p:nvPr/>
            </p:nvSpPr>
            <p:spPr>
              <a:xfrm>
                <a:off x="2157901" y="9390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8956"/>
                    </a:moveTo>
                    <a:cubicBezTo>
                      <a:pt x="18847" y="8956"/>
                      <a:pt x="16306" y="8956"/>
                      <a:pt x="13553" y="8956"/>
                    </a:cubicBezTo>
                    <a:cubicBezTo>
                      <a:pt x="16094" y="13171"/>
                      <a:pt x="18847" y="17385"/>
                      <a:pt x="21388" y="21600"/>
                    </a:cubicBezTo>
                    <a:cubicBezTo>
                      <a:pt x="19059" y="21600"/>
                      <a:pt x="16729" y="21600"/>
                      <a:pt x="14400" y="21600"/>
                    </a:cubicBezTo>
                    <a:cubicBezTo>
                      <a:pt x="11647" y="17385"/>
                      <a:pt x="9106" y="13171"/>
                      <a:pt x="6353" y="8956"/>
                    </a:cubicBezTo>
                    <a:cubicBezTo>
                      <a:pt x="4659" y="8956"/>
                      <a:pt x="2753" y="8956"/>
                      <a:pt x="1059" y="8956"/>
                    </a:cubicBezTo>
                    <a:cubicBezTo>
                      <a:pt x="0" y="7376"/>
                      <a:pt x="0" y="7376"/>
                      <a:pt x="0" y="7376"/>
                    </a:cubicBezTo>
                    <a:cubicBezTo>
                      <a:pt x="1694" y="7376"/>
                      <a:pt x="3388" y="6849"/>
                      <a:pt x="4871" y="6322"/>
                    </a:cubicBezTo>
                    <a:cubicBezTo>
                      <a:pt x="4235" y="5268"/>
                      <a:pt x="4235" y="5268"/>
                      <a:pt x="4235" y="5268"/>
                    </a:cubicBezTo>
                    <a:cubicBezTo>
                      <a:pt x="4235" y="5268"/>
                      <a:pt x="3388" y="2634"/>
                      <a:pt x="4659" y="1580"/>
                    </a:cubicBezTo>
                    <a:cubicBezTo>
                      <a:pt x="5929" y="527"/>
                      <a:pt x="8471" y="0"/>
                      <a:pt x="12282" y="0"/>
                    </a:cubicBezTo>
                    <a:cubicBezTo>
                      <a:pt x="14824" y="0"/>
                      <a:pt x="17365" y="527"/>
                      <a:pt x="19906" y="527"/>
                    </a:cubicBezTo>
                    <a:cubicBezTo>
                      <a:pt x="19482" y="3161"/>
                      <a:pt x="19482" y="3161"/>
                      <a:pt x="19482" y="3161"/>
                    </a:cubicBezTo>
                    <a:cubicBezTo>
                      <a:pt x="17576" y="3161"/>
                      <a:pt x="15882" y="2634"/>
                      <a:pt x="14400" y="2634"/>
                    </a:cubicBezTo>
                    <a:cubicBezTo>
                      <a:pt x="12706" y="2634"/>
                      <a:pt x="11224" y="3688"/>
                      <a:pt x="11224" y="3688"/>
                    </a:cubicBezTo>
                    <a:cubicBezTo>
                      <a:pt x="11435" y="5795"/>
                      <a:pt x="11435" y="5795"/>
                      <a:pt x="11435" y="5795"/>
                    </a:cubicBezTo>
                    <a:cubicBezTo>
                      <a:pt x="12071" y="6849"/>
                      <a:pt x="12071" y="6849"/>
                      <a:pt x="12071" y="6849"/>
                    </a:cubicBezTo>
                    <a:cubicBezTo>
                      <a:pt x="14824" y="6849"/>
                      <a:pt x="17365" y="6849"/>
                      <a:pt x="20118" y="6849"/>
                    </a:cubicBezTo>
                    <a:lnTo>
                      <a:pt x="21600" y="895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5" name="Freeform 375"/>
              <p:cNvSpPr/>
              <p:nvPr/>
            </p:nvSpPr>
            <p:spPr>
              <a:xfrm>
                <a:off x="2169489" y="94255"/>
                <a:ext cx="1359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37" y="18600"/>
                    </a:moveTo>
                    <a:cubicBezTo>
                      <a:pt x="18254" y="18600"/>
                      <a:pt x="19470" y="18600"/>
                      <a:pt x="20535" y="18000"/>
                    </a:cubicBezTo>
                    <a:cubicBezTo>
                      <a:pt x="21600" y="21000"/>
                      <a:pt x="21600" y="21000"/>
                      <a:pt x="21600" y="21000"/>
                    </a:cubicBezTo>
                    <a:cubicBezTo>
                      <a:pt x="19623" y="21600"/>
                      <a:pt x="19623" y="21600"/>
                      <a:pt x="19623" y="21600"/>
                    </a:cubicBezTo>
                    <a:cubicBezTo>
                      <a:pt x="19623" y="21600"/>
                      <a:pt x="17949" y="21600"/>
                      <a:pt x="17037" y="21600"/>
                    </a:cubicBezTo>
                    <a:cubicBezTo>
                      <a:pt x="12169" y="21600"/>
                      <a:pt x="8975" y="19800"/>
                      <a:pt x="7606" y="16200"/>
                    </a:cubicBezTo>
                    <a:cubicBezTo>
                      <a:pt x="6389" y="13200"/>
                      <a:pt x="5172" y="9600"/>
                      <a:pt x="3955" y="6600"/>
                    </a:cubicBezTo>
                    <a:cubicBezTo>
                      <a:pt x="2890" y="6600"/>
                      <a:pt x="1825" y="6600"/>
                      <a:pt x="761" y="6600"/>
                    </a:cubicBezTo>
                    <a:cubicBezTo>
                      <a:pt x="0" y="4800"/>
                      <a:pt x="0" y="4800"/>
                      <a:pt x="0" y="4800"/>
                    </a:cubicBezTo>
                    <a:cubicBezTo>
                      <a:pt x="1065" y="4800"/>
                      <a:pt x="1977" y="4200"/>
                      <a:pt x="3042" y="3600"/>
                    </a:cubicBezTo>
                    <a:cubicBezTo>
                      <a:pt x="3346" y="0"/>
                      <a:pt x="3346" y="0"/>
                      <a:pt x="3346" y="0"/>
                    </a:cubicBezTo>
                    <a:cubicBezTo>
                      <a:pt x="4411" y="0"/>
                      <a:pt x="5476" y="0"/>
                      <a:pt x="6389" y="0"/>
                    </a:cubicBezTo>
                    <a:cubicBezTo>
                      <a:pt x="7910" y="4200"/>
                      <a:pt x="7910" y="4200"/>
                      <a:pt x="7910" y="4200"/>
                    </a:cubicBezTo>
                    <a:cubicBezTo>
                      <a:pt x="10192" y="4200"/>
                      <a:pt x="12473" y="4200"/>
                      <a:pt x="14755" y="4200"/>
                    </a:cubicBezTo>
                    <a:cubicBezTo>
                      <a:pt x="15820" y="6600"/>
                      <a:pt x="15820" y="6600"/>
                      <a:pt x="15820" y="6600"/>
                    </a:cubicBezTo>
                    <a:cubicBezTo>
                      <a:pt x="13538" y="6600"/>
                      <a:pt x="11256" y="6600"/>
                      <a:pt x="9127" y="6600"/>
                    </a:cubicBezTo>
                    <a:cubicBezTo>
                      <a:pt x="10192" y="9600"/>
                      <a:pt x="11408" y="13200"/>
                      <a:pt x="12625" y="16200"/>
                    </a:cubicBezTo>
                    <a:cubicBezTo>
                      <a:pt x="14299" y="18000"/>
                      <a:pt x="14299" y="18000"/>
                      <a:pt x="14299" y="18000"/>
                    </a:cubicBezTo>
                    <a:cubicBezTo>
                      <a:pt x="14299" y="18000"/>
                      <a:pt x="15972" y="18600"/>
                      <a:pt x="17037" y="18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6" name="Freeform 376"/>
              <p:cNvSpPr/>
              <p:nvPr/>
            </p:nvSpPr>
            <p:spPr>
              <a:xfrm>
                <a:off x="37249" y="122009"/>
                <a:ext cx="1512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722" y="8345"/>
                    </a:moveTo>
                    <a:cubicBezTo>
                      <a:pt x="13944" y="8345"/>
                      <a:pt x="12167" y="8345"/>
                      <a:pt x="10253" y="8345"/>
                    </a:cubicBezTo>
                    <a:cubicBezTo>
                      <a:pt x="8476" y="12764"/>
                      <a:pt x="6562" y="17182"/>
                      <a:pt x="4648" y="21600"/>
                    </a:cubicBezTo>
                    <a:cubicBezTo>
                      <a:pt x="3144" y="21600"/>
                      <a:pt x="1504" y="21600"/>
                      <a:pt x="0" y="21600"/>
                    </a:cubicBezTo>
                    <a:cubicBezTo>
                      <a:pt x="1777" y="17182"/>
                      <a:pt x="3691" y="12764"/>
                      <a:pt x="5468" y="8345"/>
                    </a:cubicBezTo>
                    <a:cubicBezTo>
                      <a:pt x="4238" y="8345"/>
                      <a:pt x="3008" y="8345"/>
                      <a:pt x="1914" y="8345"/>
                    </a:cubicBezTo>
                    <a:cubicBezTo>
                      <a:pt x="2461" y="6873"/>
                      <a:pt x="2461" y="6873"/>
                      <a:pt x="2461" y="6873"/>
                    </a:cubicBezTo>
                    <a:cubicBezTo>
                      <a:pt x="3828" y="6873"/>
                      <a:pt x="5195" y="6382"/>
                      <a:pt x="6562" y="5891"/>
                    </a:cubicBezTo>
                    <a:cubicBezTo>
                      <a:pt x="7109" y="4909"/>
                      <a:pt x="7109" y="4909"/>
                      <a:pt x="7109" y="4909"/>
                    </a:cubicBezTo>
                    <a:cubicBezTo>
                      <a:pt x="7109" y="4909"/>
                      <a:pt x="9023" y="1964"/>
                      <a:pt x="10663" y="982"/>
                    </a:cubicBezTo>
                    <a:cubicBezTo>
                      <a:pt x="12304" y="0"/>
                      <a:pt x="14354" y="0"/>
                      <a:pt x="16815" y="0"/>
                    </a:cubicBezTo>
                    <a:cubicBezTo>
                      <a:pt x="18456" y="0"/>
                      <a:pt x="20096" y="0"/>
                      <a:pt x="21600" y="491"/>
                    </a:cubicBezTo>
                    <a:cubicBezTo>
                      <a:pt x="19139" y="2945"/>
                      <a:pt x="19139" y="2945"/>
                      <a:pt x="19139" y="2945"/>
                    </a:cubicBezTo>
                    <a:cubicBezTo>
                      <a:pt x="18182" y="2455"/>
                      <a:pt x="17089" y="2455"/>
                      <a:pt x="15995" y="2455"/>
                    </a:cubicBezTo>
                    <a:cubicBezTo>
                      <a:pt x="14901" y="2455"/>
                      <a:pt x="13397" y="2945"/>
                      <a:pt x="13397" y="2945"/>
                    </a:cubicBezTo>
                    <a:cubicBezTo>
                      <a:pt x="11757" y="4909"/>
                      <a:pt x="11757" y="4909"/>
                      <a:pt x="11757" y="4909"/>
                    </a:cubicBezTo>
                    <a:cubicBezTo>
                      <a:pt x="11347" y="5891"/>
                      <a:pt x="11347" y="5891"/>
                      <a:pt x="11347" y="5891"/>
                    </a:cubicBezTo>
                    <a:cubicBezTo>
                      <a:pt x="13124" y="5891"/>
                      <a:pt x="15038" y="5891"/>
                      <a:pt x="16815" y="5891"/>
                    </a:cubicBezTo>
                    <a:lnTo>
                      <a:pt x="15722" y="834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7" name="Freeform 377"/>
              <p:cNvSpPr/>
              <p:nvPr/>
            </p:nvSpPr>
            <p:spPr>
              <a:xfrm>
                <a:off x="46996" y="122599"/>
                <a:ext cx="1712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5" h="21600" extrusionOk="0">
                    <a:moveTo>
                      <a:pt x="16633" y="21600"/>
                    </a:moveTo>
                    <a:cubicBezTo>
                      <a:pt x="15363" y="21600"/>
                      <a:pt x="13976" y="21600"/>
                      <a:pt x="12590" y="21600"/>
                    </a:cubicBezTo>
                    <a:cubicBezTo>
                      <a:pt x="13745" y="16875"/>
                      <a:pt x="14901" y="12825"/>
                      <a:pt x="16056" y="8775"/>
                    </a:cubicBezTo>
                    <a:cubicBezTo>
                      <a:pt x="16056" y="4725"/>
                      <a:pt x="16056" y="4725"/>
                      <a:pt x="16056" y="4725"/>
                    </a:cubicBezTo>
                    <a:cubicBezTo>
                      <a:pt x="16056" y="4725"/>
                      <a:pt x="14901" y="3375"/>
                      <a:pt x="13630" y="3375"/>
                    </a:cubicBezTo>
                    <a:cubicBezTo>
                      <a:pt x="11897" y="3375"/>
                      <a:pt x="10511" y="4050"/>
                      <a:pt x="9472" y="5400"/>
                    </a:cubicBezTo>
                    <a:cubicBezTo>
                      <a:pt x="8432" y="6075"/>
                      <a:pt x="7508" y="8100"/>
                      <a:pt x="6815" y="10800"/>
                    </a:cubicBezTo>
                    <a:cubicBezTo>
                      <a:pt x="5891" y="14175"/>
                      <a:pt x="4967" y="17550"/>
                      <a:pt x="4043" y="21600"/>
                    </a:cubicBezTo>
                    <a:cubicBezTo>
                      <a:pt x="2657" y="21600"/>
                      <a:pt x="1386" y="21600"/>
                      <a:pt x="0" y="21600"/>
                    </a:cubicBezTo>
                    <a:cubicBezTo>
                      <a:pt x="1848" y="14175"/>
                      <a:pt x="3696" y="7425"/>
                      <a:pt x="5544" y="0"/>
                    </a:cubicBezTo>
                    <a:cubicBezTo>
                      <a:pt x="6699" y="0"/>
                      <a:pt x="7739" y="0"/>
                      <a:pt x="8779" y="0"/>
                    </a:cubicBezTo>
                    <a:cubicBezTo>
                      <a:pt x="8548" y="3375"/>
                      <a:pt x="8548" y="3375"/>
                      <a:pt x="8548" y="3375"/>
                    </a:cubicBezTo>
                    <a:cubicBezTo>
                      <a:pt x="8779" y="3375"/>
                      <a:pt x="8779" y="3375"/>
                      <a:pt x="8779" y="3375"/>
                    </a:cubicBezTo>
                    <a:cubicBezTo>
                      <a:pt x="9587" y="2025"/>
                      <a:pt x="10627" y="1350"/>
                      <a:pt x="11782" y="675"/>
                    </a:cubicBezTo>
                    <a:cubicBezTo>
                      <a:pt x="12937" y="0"/>
                      <a:pt x="14207" y="0"/>
                      <a:pt x="15478" y="0"/>
                    </a:cubicBezTo>
                    <a:cubicBezTo>
                      <a:pt x="19983" y="0"/>
                      <a:pt x="21600" y="2700"/>
                      <a:pt x="20214" y="7425"/>
                    </a:cubicBezTo>
                    <a:cubicBezTo>
                      <a:pt x="19059" y="12150"/>
                      <a:pt x="17788" y="16875"/>
                      <a:pt x="16633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8" name="Freeform 378"/>
              <p:cNvSpPr/>
              <p:nvPr/>
            </p:nvSpPr>
            <p:spPr>
              <a:xfrm>
                <a:off x="187326" y="122599"/>
                <a:ext cx="1421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6" h="21600" extrusionOk="0">
                    <a:moveTo>
                      <a:pt x="8382" y="21600"/>
                    </a:moveTo>
                    <a:cubicBezTo>
                      <a:pt x="4806" y="21600"/>
                      <a:pt x="2374" y="20925"/>
                      <a:pt x="1086" y="18900"/>
                    </a:cubicBezTo>
                    <a:cubicBezTo>
                      <a:pt x="-201" y="16875"/>
                      <a:pt x="-344" y="14175"/>
                      <a:pt x="657" y="10800"/>
                    </a:cubicBezTo>
                    <a:cubicBezTo>
                      <a:pt x="1659" y="7425"/>
                      <a:pt x="3375" y="4725"/>
                      <a:pt x="5807" y="2700"/>
                    </a:cubicBezTo>
                    <a:cubicBezTo>
                      <a:pt x="8239" y="675"/>
                      <a:pt x="11386" y="0"/>
                      <a:pt x="14962" y="0"/>
                    </a:cubicBezTo>
                    <a:cubicBezTo>
                      <a:pt x="17394" y="0"/>
                      <a:pt x="19539" y="0"/>
                      <a:pt x="21256" y="1350"/>
                    </a:cubicBezTo>
                    <a:cubicBezTo>
                      <a:pt x="18824" y="4725"/>
                      <a:pt x="18824" y="4725"/>
                      <a:pt x="18824" y="4725"/>
                    </a:cubicBezTo>
                    <a:cubicBezTo>
                      <a:pt x="16822" y="4050"/>
                      <a:pt x="15248" y="3375"/>
                      <a:pt x="13818" y="3375"/>
                    </a:cubicBezTo>
                    <a:cubicBezTo>
                      <a:pt x="9812" y="3375"/>
                      <a:pt x="7094" y="6075"/>
                      <a:pt x="5807" y="10800"/>
                    </a:cubicBezTo>
                    <a:cubicBezTo>
                      <a:pt x="5807" y="16200"/>
                      <a:pt x="5807" y="16200"/>
                      <a:pt x="5807" y="16200"/>
                    </a:cubicBezTo>
                    <a:cubicBezTo>
                      <a:pt x="5807" y="16200"/>
                      <a:pt x="7667" y="18225"/>
                      <a:pt x="9669" y="18225"/>
                    </a:cubicBezTo>
                    <a:cubicBezTo>
                      <a:pt x="11958" y="18225"/>
                      <a:pt x="14104" y="17550"/>
                      <a:pt x="16392" y="16875"/>
                    </a:cubicBezTo>
                    <a:cubicBezTo>
                      <a:pt x="15248" y="20250"/>
                      <a:pt x="15248" y="20250"/>
                      <a:pt x="15248" y="20250"/>
                    </a:cubicBezTo>
                    <a:cubicBezTo>
                      <a:pt x="14247" y="20925"/>
                      <a:pt x="13245" y="21600"/>
                      <a:pt x="12101" y="21600"/>
                    </a:cubicBezTo>
                    <a:cubicBezTo>
                      <a:pt x="11100" y="21600"/>
                      <a:pt x="9812" y="21600"/>
                      <a:pt x="8382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19" name="Freeform 379"/>
              <p:cNvSpPr/>
              <p:nvPr/>
            </p:nvSpPr>
            <p:spPr>
              <a:xfrm>
                <a:off x="201899" y="122599"/>
                <a:ext cx="1529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2" h="21600" extrusionOk="0">
                    <a:moveTo>
                      <a:pt x="20672" y="10800"/>
                    </a:moveTo>
                    <a:cubicBezTo>
                      <a:pt x="19877" y="14175"/>
                      <a:pt x="18287" y="16875"/>
                      <a:pt x="15902" y="18900"/>
                    </a:cubicBezTo>
                    <a:cubicBezTo>
                      <a:pt x="13649" y="20925"/>
                      <a:pt x="10866" y="21600"/>
                      <a:pt x="7553" y="21600"/>
                    </a:cubicBezTo>
                    <a:cubicBezTo>
                      <a:pt x="5566" y="21600"/>
                      <a:pt x="3843" y="21600"/>
                      <a:pt x="2518" y="20250"/>
                    </a:cubicBezTo>
                    <a:cubicBezTo>
                      <a:pt x="1193" y="19575"/>
                      <a:pt x="0" y="16875"/>
                      <a:pt x="0" y="16875"/>
                    </a:cubicBezTo>
                    <a:cubicBezTo>
                      <a:pt x="265" y="10800"/>
                      <a:pt x="265" y="10800"/>
                      <a:pt x="265" y="10800"/>
                    </a:cubicBezTo>
                    <a:cubicBezTo>
                      <a:pt x="1193" y="7425"/>
                      <a:pt x="2650" y="4725"/>
                      <a:pt x="5036" y="2700"/>
                    </a:cubicBezTo>
                    <a:cubicBezTo>
                      <a:pt x="7288" y="675"/>
                      <a:pt x="10071" y="0"/>
                      <a:pt x="13384" y="0"/>
                    </a:cubicBezTo>
                    <a:cubicBezTo>
                      <a:pt x="16432" y="0"/>
                      <a:pt x="18685" y="675"/>
                      <a:pt x="20010" y="2700"/>
                    </a:cubicBezTo>
                    <a:cubicBezTo>
                      <a:pt x="21335" y="4725"/>
                      <a:pt x="21600" y="7425"/>
                      <a:pt x="20672" y="10800"/>
                    </a:cubicBezTo>
                    <a:close/>
                    <a:moveTo>
                      <a:pt x="5036" y="10800"/>
                    </a:moveTo>
                    <a:cubicBezTo>
                      <a:pt x="3710" y="15525"/>
                      <a:pt x="4903" y="18225"/>
                      <a:pt x="8613" y="18225"/>
                    </a:cubicBezTo>
                    <a:cubicBezTo>
                      <a:pt x="12324" y="18225"/>
                      <a:pt x="14709" y="15525"/>
                      <a:pt x="16034" y="10800"/>
                    </a:cubicBezTo>
                    <a:cubicBezTo>
                      <a:pt x="17227" y="6075"/>
                      <a:pt x="16034" y="3375"/>
                      <a:pt x="12324" y="3375"/>
                    </a:cubicBezTo>
                    <a:cubicBezTo>
                      <a:pt x="10469" y="3375"/>
                      <a:pt x="8879" y="4050"/>
                      <a:pt x="7686" y="5400"/>
                    </a:cubicBezTo>
                    <a:cubicBezTo>
                      <a:pt x="6493" y="6750"/>
                      <a:pt x="5036" y="10800"/>
                      <a:pt x="5036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0" name="Freeform 380"/>
              <p:cNvSpPr/>
              <p:nvPr/>
            </p:nvSpPr>
            <p:spPr>
              <a:xfrm>
                <a:off x="218724" y="122599"/>
                <a:ext cx="1652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extrusionOk="0">
                    <a:moveTo>
                      <a:pt x="17280" y="21600"/>
                    </a:moveTo>
                    <a:cubicBezTo>
                      <a:pt x="15840" y="21600"/>
                      <a:pt x="14400" y="21600"/>
                      <a:pt x="13080" y="21600"/>
                    </a:cubicBezTo>
                    <a:cubicBezTo>
                      <a:pt x="14040" y="16875"/>
                      <a:pt x="15120" y="12825"/>
                      <a:pt x="16080" y="8775"/>
                    </a:cubicBezTo>
                    <a:cubicBezTo>
                      <a:pt x="15960" y="4725"/>
                      <a:pt x="15960" y="4725"/>
                      <a:pt x="15960" y="4725"/>
                    </a:cubicBezTo>
                    <a:cubicBezTo>
                      <a:pt x="15960" y="4725"/>
                      <a:pt x="14640" y="3375"/>
                      <a:pt x="13320" y="3375"/>
                    </a:cubicBezTo>
                    <a:cubicBezTo>
                      <a:pt x="11520" y="3375"/>
                      <a:pt x="10200" y="4050"/>
                      <a:pt x="9120" y="5400"/>
                    </a:cubicBezTo>
                    <a:cubicBezTo>
                      <a:pt x="8040" y="6075"/>
                      <a:pt x="6600" y="10800"/>
                      <a:pt x="6600" y="10800"/>
                    </a:cubicBezTo>
                    <a:cubicBezTo>
                      <a:pt x="5760" y="14175"/>
                      <a:pt x="4920" y="18225"/>
                      <a:pt x="4200" y="21600"/>
                    </a:cubicBezTo>
                    <a:cubicBezTo>
                      <a:pt x="2760" y="21600"/>
                      <a:pt x="1320" y="21600"/>
                      <a:pt x="0" y="21600"/>
                    </a:cubicBezTo>
                    <a:cubicBezTo>
                      <a:pt x="1560" y="14175"/>
                      <a:pt x="3240" y="7425"/>
                      <a:pt x="4800" y="0"/>
                    </a:cubicBezTo>
                    <a:cubicBezTo>
                      <a:pt x="6000" y="0"/>
                      <a:pt x="6960" y="0"/>
                      <a:pt x="8160" y="0"/>
                    </a:cubicBezTo>
                    <a:cubicBezTo>
                      <a:pt x="8040" y="3375"/>
                      <a:pt x="8040" y="3375"/>
                      <a:pt x="8040" y="3375"/>
                    </a:cubicBezTo>
                    <a:cubicBezTo>
                      <a:pt x="8280" y="3375"/>
                      <a:pt x="8280" y="3375"/>
                      <a:pt x="8280" y="3375"/>
                    </a:cubicBezTo>
                    <a:cubicBezTo>
                      <a:pt x="9120" y="2025"/>
                      <a:pt x="10080" y="1350"/>
                      <a:pt x="11280" y="675"/>
                    </a:cubicBezTo>
                    <a:cubicBezTo>
                      <a:pt x="12480" y="0"/>
                      <a:pt x="13800" y="0"/>
                      <a:pt x="15120" y="0"/>
                    </a:cubicBezTo>
                    <a:cubicBezTo>
                      <a:pt x="19800" y="0"/>
                      <a:pt x="21600" y="2700"/>
                      <a:pt x="20400" y="7425"/>
                    </a:cubicBezTo>
                    <a:cubicBezTo>
                      <a:pt x="19320" y="12150"/>
                      <a:pt x="18360" y="16875"/>
                      <a:pt x="1728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1" name="Freeform 381"/>
              <p:cNvSpPr/>
              <p:nvPr/>
            </p:nvSpPr>
            <p:spPr>
              <a:xfrm>
                <a:off x="237232" y="12229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5" h="21600" extrusionOk="0">
                    <a:moveTo>
                      <a:pt x="10042" y="18758"/>
                    </a:moveTo>
                    <a:cubicBezTo>
                      <a:pt x="11703" y="18758"/>
                      <a:pt x="13180" y="18189"/>
                      <a:pt x="15027" y="18189"/>
                    </a:cubicBezTo>
                    <a:cubicBezTo>
                      <a:pt x="13734" y="21032"/>
                      <a:pt x="13734" y="21032"/>
                      <a:pt x="13734" y="21032"/>
                    </a:cubicBezTo>
                    <a:cubicBezTo>
                      <a:pt x="10780" y="21600"/>
                      <a:pt x="10780" y="21600"/>
                      <a:pt x="10780" y="21600"/>
                    </a:cubicBezTo>
                    <a:cubicBezTo>
                      <a:pt x="9673" y="21600"/>
                      <a:pt x="8565" y="21600"/>
                      <a:pt x="7273" y="21600"/>
                    </a:cubicBezTo>
                    <a:cubicBezTo>
                      <a:pt x="1180" y="21600"/>
                      <a:pt x="-1035" y="19895"/>
                      <a:pt x="442" y="16484"/>
                    </a:cubicBezTo>
                    <a:cubicBezTo>
                      <a:pt x="1919" y="13074"/>
                      <a:pt x="3211" y="9663"/>
                      <a:pt x="4503" y="6253"/>
                    </a:cubicBezTo>
                    <a:cubicBezTo>
                      <a:pt x="3027" y="6253"/>
                      <a:pt x="1734" y="6253"/>
                      <a:pt x="257" y="6253"/>
                    </a:cubicBezTo>
                    <a:cubicBezTo>
                      <a:pt x="996" y="5116"/>
                      <a:pt x="996" y="5116"/>
                      <a:pt x="996" y="5116"/>
                    </a:cubicBezTo>
                    <a:cubicBezTo>
                      <a:pt x="2657" y="4547"/>
                      <a:pt x="4319" y="3979"/>
                      <a:pt x="5980" y="3411"/>
                    </a:cubicBezTo>
                    <a:cubicBezTo>
                      <a:pt x="7273" y="2274"/>
                      <a:pt x="8565" y="1137"/>
                      <a:pt x="9673" y="0"/>
                    </a:cubicBezTo>
                    <a:cubicBezTo>
                      <a:pt x="10965" y="0"/>
                      <a:pt x="12442" y="0"/>
                      <a:pt x="13734" y="0"/>
                    </a:cubicBezTo>
                    <a:cubicBezTo>
                      <a:pt x="12073" y="3411"/>
                      <a:pt x="12073" y="3411"/>
                      <a:pt x="12073" y="3411"/>
                    </a:cubicBezTo>
                    <a:cubicBezTo>
                      <a:pt x="14842" y="3411"/>
                      <a:pt x="17796" y="3411"/>
                      <a:pt x="20565" y="3411"/>
                    </a:cubicBezTo>
                    <a:cubicBezTo>
                      <a:pt x="19457" y="6253"/>
                      <a:pt x="19457" y="6253"/>
                      <a:pt x="19457" y="6253"/>
                    </a:cubicBezTo>
                    <a:cubicBezTo>
                      <a:pt x="16503" y="6253"/>
                      <a:pt x="13734" y="6253"/>
                      <a:pt x="10965" y="6253"/>
                    </a:cubicBezTo>
                    <a:cubicBezTo>
                      <a:pt x="9488" y="9663"/>
                      <a:pt x="8196" y="13074"/>
                      <a:pt x="6903" y="15916"/>
                    </a:cubicBezTo>
                    <a:cubicBezTo>
                      <a:pt x="7273" y="18189"/>
                      <a:pt x="7273" y="18189"/>
                      <a:pt x="7273" y="18189"/>
                    </a:cubicBezTo>
                    <a:cubicBezTo>
                      <a:pt x="7273" y="18189"/>
                      <a:pt x="8750" y="18758"/>
                      <a:pt x="10042" y="187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2" name="Freeform 382"/>
              <p:cNvSpPr/>
              <p:nvPr/>
            </p:nvSpPr>
            <p:spPr>
              <a:xfrm>
                <a:off x="248451" y="122599"/>
                <a:ext cx="1334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77" y="0"/>
                    </a:moveTo>
                    <a:cubicBezTo>
                      <a:pt x="20057" y="0"/>
                      <a:pt x="21600" y="0"/>
                      <a:pt x="21600" y="0"/>
                    </a:cubicBezTo>
                    <a:cubicBezTo>
                      <a:pt x="19903" y="4050"/>
                      <a:pt x="19903" y="4050"/>
                      <a:pt x="19903" y="4050"/>
                    </a:cubicBezTo>
                    <a:cubicBezTo>
                      <a:pt x="17589" y="4050"/>
                      <a:pt x="17589" y="4050"/>
                      <a:pt x="17589" y="4050"/>
                    </a:cubicBezTo>
                    <a:cubicBezTo>
                      <a:pt x="15429" y="4050"/>
                      <a:pt x="13577" y="4725"/>
                      <a:pt x="11880" y="6075"/>
                    </a:cubicBezTo>
                    <a:cubicBezTo>
                      <a:pt x="10183" y="6750"/>
                      <a:pt x="8486" y="10125"/>
                      <a:pt x="8486" y="10125"/>
                    </a:cubicBezTo>
                    <a:cubicBezTo>
                      <a:pt x="7560" y="14175"/>
                      <a:pt x="6480" y="17550"/>
                      <a:pt x="5400" y="21600"/>
                    </a:cubicBezTo>
                    <a:cubicBezTo>
                      <a:pt x="3549" y="21600"/>
                      <a:pt x="1851" y="21600"/>
                      <a:pt x="0" y="21600"/>
                    </a:cubicBezTo>
                    <a:cubicBezTo>
                      <a:pt x="2006" y="14175"/>
                      <a:pt x="4011" y="7425"/>
                      <a:pt x="6017" y="0"/>
                    </a:cubicBezTo>
                    <a:cubicBezTo>
                      <a:pt x="7560" y="0"/>
                      <a:pt x="8949" y="0"/>
                      <a:pt x="10337" y="0"/>
                    </a:cubicBezTo>
                    <a:cubicBezTo>
                      <a:pt x="9874" y="4050"/>
                      <a:pt x="9874" y="4050"/>
                      <a:pt x="9874" y="4050"/>
                    </a:cubicBezTo>
                    <a:cubicBezTo>
                      <a:pt x="10183" y="4050"/>
                      <a:pt x="10183" y="4050"/>
                      <a:pt x="10183" y="4050"/>
                    </a:cubicBezTo>
                    <a:cubicBezTo>
                      <a:pt x="11417" y="2700"/>
                      <a:pt x="12806" y="2025"/>
                      <a:pt x="14349" y="675"/>
                    </a:cubicBezTo>
                    <a:cubicBezTo>
                      <a:pt x="15891" y="0"/>
                      <a:pt x="17434" y="0"/>
                      <a:pt x="18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3" name="Freeform 383"/>
              <p:cNvSpPr/>
              <p:nvPr/>
            </p:nvSpPr>
            <p:spPr>
              <a:xfrm>
                <a:off x="261717" y="122599"/>
                <a:ext cx="1524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extrusionOk="0">
                    <a:moveTo>
                      <a:pt x="20800" y="10800"/>
                    </a:moveTo>
                    <a:cubicBezTo>
                      <a:pt x="20000" y="14175"/>
                      <a:pt x="18400" y="16875"/>
                      <a:pt x="16133" y="18900"/>
                    </a:cubicBezTo>
                    <a:cubicBezTo>
                      <a:pt x="13867" y="20925"/>
                      <a:pt x="11067" y="21600"/>
                      <a:pt x="7733" y="21600"/>
                    </a:cubicBezTo>
                    <a:cubicBezTo>
                      <a:pt x="5733" y="21600"/>
                      <a:pt x="4000" y="21600"/>
                      <a:pt x="2667" y="20250"/>
                    </a:cubicBezTo>
                    <a:cubicBezTo>
                      <a:pt x="1333" y="19575"/>
                      <a:pt x="0" y="16875"/>
                      <a:pt x="0" y="16875"/>
                    </a:cubicBezTo>
                    <a:cubicBezTo>
                      <a:pt x="267" y="10800"/>
                      <a:pt x="267" y="10800"/>
                      <a:pt x="267" y="10800"/>
                    </a:cubicBezTo>
                    <a:cubicBezTo>
                      <a:pt x="1067" y="7425"/>
                      <a:pt x="2667" y="4725"/>
                      <a:pt x="4933" y="2700"/>
                    </a:cubicBezTo>
                    <a:cubicBezTo>
                      <a:pt x="7200" y="675"/>
                      <a:pt x="10000" y="0"/>
                      <a:pt x="13200" y="0"/>
                    </a:cubicBezTo>
                    <a:cubicBezTo>
                      <a:pt x="16400" y="0"/>
                      <a:pt x="18667" y="675"/>
                      <a:pt x="20000" y="2700"/>
                    </a:cubicBezTo>
                    <a:cubicBezTo>
                      <a:pt x="21333" y="4725"/>
                      <a:pt x="21600" y="7425"/>
                      <a:pt x="20800" y="10800"/>
                    </a:cubicBezTo>
                    <a:close/>
                    <a:moveTo>
                      <a:pt x="4933" y="10800"/>
                    </a:moveTo>
                    <a:cubicBezTo>
                      <a:pt x="3733" y="15525"/>
                      <a:pt x="5067" y="18225"/>
                      <a:pt x="8800" y="18225"/>
                    </a:cubicBezTo>
                    <a:cubicBezTo>
                      <a:pt x="12400" y="18225"/>
                      <a:pt x="14800" y="15525"/>
                      <a:pt x="16000" y="10800"/>
                    </a:cubicBezTo>
                    <a:cubicBezTo>
                      <a:pt x="17200" y="6075"/>
                      <a:pt x="16000" y="3375"/>
                      <a:pt x="12267" y="3375"/>
                    </a:cubicBezTo>
                    <a:cubicBezTo>
                      <a:pt x="10267" y="3375"/>
                      <a:pt x="8800" y="4050"/>
                      <a:pt x="7600" y="5400"/>
                    </a:cubicBezTo>
                    <a:cubicBezTo>
                      <a:pt x="6400" y="6750"/>
                      <a:pt x="4933" y="10800"/>
                      <a:pt x="4933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4" name="Freeform 384"/>
              <p:cNvSpPr/>
              <p:nvPr/>
            </p:nvSpPr>
            <p:spPr>
              <a:xfrm>
                <a:off x="276479" y="12200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591" y="21600"/>
                    </a:moveTo>
                    <a:cubicBezTo>
                      <a:pt x="5645" y="21600"/>
                      <a:pt x="2700" y="21600"/>
                      <a:pt x="0" y="21600"/>
                    </a:cubicBezTo>
                    <a:cubicBezTo>
                      <a:pt x="4418" y="14236"/>
                      <a:pt x="8836" y="7364"/>
                      <a:pt x="13009" y="0"/>
                    </a:cubicBezTo>
                    <a:cubicBezTo>
                      <a:pt x="15955" y="0"/>
                      <a:pt x="18655" y="0"/>
                      <a:pt x="21600" y="0"/>
                    </a:cubicBezTo>
                    <a:cubicBezTo>
                      <a:pt x="17182" y="6873"/>
                      <a:pt x="12764" y="14236"/>
                      <a:pt x="8591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5" name="Freeform 385"/>
              <p:cNvSpPr/>
              <p:nvPr/>
            </p:nvSpPr>
            <p:spPr>
              <a:xfrm>
                <a:off x="348956" y="122599"/>
                <a:ext cx="1483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extrusionOk="0">
                    <a:moveTo>
                      <a:pt x="21190" y="10800"/>
                    </a:moveTo>
                    <a:cubicBezTo>
                      <a:pt x="21190" y="10800"/>
                      <a:pt x="18866" y="16875"/>
                      <a:pt x="16542" y="18900"/>
                    </a:cubicBezTo>
                    <a:cubicBezTo>
                      <a:pt x="14354" y="20925"/>
                      <a:pt x="11484" y="21600"/>
                      <a:pt x="8066" y="21600"/>
                    </a:cubicBezTo>
                    <a:cubicBezTo>
                      <a:pt x="6015" y="21600"/>
                      <a:pt x="4238" y="21600"/>
                      <a:pt x="2871" y="20250"/>
                    </a:cubicBezTo>
                    <a:cubicBezTo>
                      <a:pt x="1504" y="19575"/>
                      <a:pt x="0" y="16875"/>
                      <a:pt x="0" y="16875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0800"/>
                      <a:pt x="2324" y="4725"/>
                      <a:pt x="4648" y="2700"/>
                    </a:cubicBezTo>
                    <a:cubicBezTo>
                      <a:pt x="6972" y="675"/>
                      <a:pt x="9706" y="0"/>
                      <a:pt x="13124" y="0"/>
                    </a:cubicBezTo>
                    <a:cubicBezTo>
                      <a:pt x="16268" y="0"/>
                      <a:pt x="18729" y="675"/>
                      <a:pt x="20096" y="2700"/>
                    </a:cubicBezTo>
                    <a:cubicBezTo>
                      <a:pt x="21600" y="4725"/>
                      <a:pt x="21190" y="10800"/>
                      <a:pt x="21190" y="10800"/>
                    </a:cubicBezTo>
                    <a:close/>
                    <a:moveTo>
                      <a:pt x="4922" y="10800"/>
                    </a:moveTo>
                    <a:cubicBezTo>
                      <a:pt x="3828" y="15525"/>
                      <a:pt x="5195" y="18225"/>
                      <a:pt x="9023" y="18225"/>
                    </a:cubicBezTo>
                    <a:cubicBezTo>
                      <a:pt x="12714" y="18225"/>
                      <a:pt x="15175" y="15525"/>
                      <a:pt x="16268" y="10800"/>
                    </a:cubicBezTo>
                    <a:cubicBezTo>
                      <a:pt x="17362" y="6075"/>
                      <a:pt x="15995" y="3375"/>
                      <a:pt x="12167" y="3375"/>
                    </a:cubicBezTo>
                    <a:cubicBezTo>
                      <a:pt x="10253" y="3375"/>
                      <a:pt x="8613" y="4050"/>
                      <a:pt x="7519" y="5400"/>
                    </a:cubicBezTo>
                    <a:cubicBezTo>
                      <a:pt x="6289" y="6750"/>
                      <a:pt x="4922" y="10800"/>
                      <a:pt x="4922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6" name="Freeform 386"/>
              <p:cNvSpPr/>
              <p:nvPr/>
            </p:nvSpPr>
            <p:spPr>
              <a:xfrm>
                <a:off x="364446" y="123271"/>
                <a:ext cx="1738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0" h="21600" extrusionOk="0">
                    <a:moveTo>
                      <a:pt x="11442" y="15026"/>
                    </a:moveTo>
                    <a:cubicBezTo>
                      <a:pt x="8990" y="15026"/>
                      <a:pt x="7356" y="14557"/>
                      <a:pt x="6422" y="13148"/>
                    </a:cubicBezTo>
                    <a:cubicBezTo>
                      <a:pt x="6071" y="13148"/>
                      <a:pt x="6071" y="13148"/>
                      <a:pt x="6071" y="13148"/>
                    </a:cubicBezTo>
                    <a:cubicBezTo>
                      <a:pt x="5721" y="15496"/>
                      <a:pt x="5721" y="15496"/>
                      <a:pt x="5721" y="15496"/>
                    </a:cubicBezTo>
                    <a:cubicBezTo>
                      <a:pt x="4086" y="21600"/>
                      <a:pt x="4086" y="21600"/>
                      <a:pt x="4086" y="21600"/>
                    </a:cubicBezTo>
                    <a:cubicBezTo>
                      <a:pt x="2802" y="21600"/>
                      <a:pt x="1401" y="21600"/>
                      <a:pt x="0" y="21600"/>
                    </a:cubicBezTo>
                    <a:cubicBezTo>
                      <a:pt x="1985" y="14557"/>
                      <a:pt x="3853" y="7043"/>
                      <a:pt x="5838" y="0"/>
                    </a:cubicBezTo>
                    <a:cubicBezTo>
                      <a:pt x="6889" y="0"/>
                      <a:pt x="7939" y="0"/>
                      <a:pt x="9107" y="0"/>
                    </a:cubicBezTo>
                    <a:cubicBezTo>
                      <a:pt x="9107" y="2348"/>
                      <a:pt x="9107" y="2348"/>
                      <a:pt x="9107" y="2348"/>
                    </a:cubicBezTo>
                    <a:cubicBezTo>
                      <a:pt x="9341" y="2348"/>
                      <a:pt x="9341" y="2348"/>
                      <a:pt x="9341" y="2348"/>
                    </a:cubicBezTo>
                    <a:cubicBezTo>
                      <a:pt x="10975" y="470"/>
                      <a:pt x="13077" y="0"/>
                      <a:pt x="15645" y="0"/>
                    </a:cubicBezTo>
                    <a:cubicBezTo>
                      <a:pt x="17981" y="0"/>
                      <a:pt x="19615" y="470"/>
                      <a:pt x="20666" y="1878"/>
                    </a:cubicBezTo>
                    <a:cubicBezTo>
                      <a:pt x="21600" y="3287"/>
                      <a:pt x="21133" y="7513"/>
                      <a:pt x="21133" y="7513"/>
                    </a:cubicBezTo>
                    <a:cubicBezTo>
                      <a:pt x="21133" y="7513"/>
                      <a:pt x="19265" y="11739"/>
                      <a:pt x="17630" y="13148"/>
                    </a:cubicBezTo>
                    <a:cubicBezTo>
                      <a:pt x="15879" y="14557"/>
                      <a:pt x="13777" y="15026"/>
                      <a:pt x="11442" y="15026"/>
                    </a:cubicBezTo>
                    <a:close/>
                    <a:moveTo>
                      <a:pt x="13894" y="2348"/>
                    </a:moveTo>
                    <a:cubicBezTo>
                      <a:pt x="12259" y="2348"/>
                      <a:pt x="10975" y="2817"/>
                      <a:pt x="10041" y="3757"/>
                    </a:cubicBezTo>
                    <a:cubicBezTo>
                      <a:pt x="9107" y="4226"/>
                      <a:pt x="8056" y="7043"/>
                      <a:pt x="8056" y="7043"/>
                    </a:cubicBezTo>
                    <a:cubicBezTo>
                      <a:pt x="7823" y="7513"/>
                      <a:pt x="7823" y="7513"/>
                      <a:pt x="7823" y="7513"/>
                    </a:cubicBezTo>
                    <a:cubicBezTo>
                      <a:pt x="7939" y="11270"/>
                      <a:pt x="7939" y="11270"/>
                      <a:pt x="7939" y="11270"/>
                    </a:cubicBezTo>
                    <a:cubicBezTo>
                      <a:pt x="7939" y="11270"/>
                      <a:pt x="9574" y="12678"/>
                      <a:pt x="11209" y="12678"/>
                    </a:cubicBezTo>
                    <a:cubicBezTo>
                      <a:pt x="12610" y="12678"/>
                      <a:pt x="13777" y="12209"/>
                      <a:pt x="14828" y="11270"/>
                    </a:cubicBezTo>
                    <a:cubicBezTo>
                      <a:pt x="15762" y="10330"/>
                      <a:pt x="16930" y="7513"/>
                      <a:pt x="16930" y="7513"/>
                    </a:cubicBezTo>
                    <a:cubicBezTo>
                      <a:pt x="16813" y="3757"/>
                      <a:pt x="16813" y="3757"/>
                      <a:pt x="16813" y="3757"/>
                    </a:cubicBezTo>
                    <a:cubicBezTo>
                      <a:pt x="16813" y="3757"/>
                      <a:pt x="15295" y="2348"/>
                      <a:pt x="13894" y="23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7" name="Freeform 387"/>
              <p:cNvSpPr/>
              <p:nvPr/>
            </p:nvSpPr>
            <p:spPr>
              <a:xfrm>
                <a:off x="383631" y="12229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1" h="21600" extrusionOk="0">
                    <a:moveTo>
                      <a:pt x="11092" y="18758"/>
                    </a:moveTo>
                    <a:cubicBezTo>
                      <a:pt x="12843" y="18758"/>
                      <a:pt x="14595" y="18758"/>
                      <a:pt x="16346" y="18189"/>
                    </a:cubicBezTo>
                    <a:cubicBezTo>
                      <a:pt x="15179" y="21032"/>
                      <a:pt x="15179" y="21032"/>
                      <a:pt x="15179" y="21032"/>
                    </a:cubicBezTo>
                    <a:cubicBezTo>
                      <a:pt x="15179" y="21032"/>
                      <a:pt x="13427" y="21600"/>
                      <a:pt x="12260" y="21600"/>
                    </a:cubicBezTo>
                    <a:cubicBezTo>
                      <a:pt x="10897" y="21600"/>
                      <a:pt x="9730" y="21600"/>
                      <a:pt x="8368" y="21600"/>
                    </a:cubicBezTo>
                    <a:cubicBezTo>
                      <a:pt x="2141" y="21600"/>
                      <a:pt x="-389" y="19895"/>
                      <a:pt x="973" y="16484"/>
                    </a:cubicBezTo>
                    <a:cubicBezTo>
                      <a:pt x="2141" y="13074"/>
                      <a:pt x="4476" y="6253"/>
                      <a:pt x="4476" y="6253"/>
                    </a:cubicBezTo>
                    <a:cubicBezTo>
                      <a:pt x="2919" y="6253"/>
                      <a:pt x="1557" y="6253"/>
                      <a:pt x="0" y="6253"/>
                    </a:cubicBezTo>
                    <a:cubicBezTo>
                      <a:pt x="584" y="5116"/>
                      <a:pt x="584" y="5116"/>
                      <a:pt x="584" y="5116"/>
                    </a:cubicBezTo>
                    <a:cubicBezTo>
                      <a:pt x="2335" y="4547"/>
                      <a:pt x="4087" y="3979"/>
                      <a:pt x="5838" y="3411"/>
                    </a:cubicBezTo>
                    <a:cubicBezTo>
                      <a:pt x="7006" y="2274"/>
                      <a:pt x="8368" y="1137"/>
                      <a:pt x="9535" y="0"/>
                    </a:cubicBezTo>
                    <a:cubicBezTo>
                      <a:pt x="10897" y="0"/>
                      <a:pt x="12260" y="0"/>
                      <a:pt x="13622" y="0"/>
                    </a:cubicBezTo>
                    <a:cubicBezTo>
                      <a:pt x="12260" y="3411"/>
                      <a:pt x="12260" y="3411"/>
                      <a:pt x="12260" y="3411"/>
                    </a:cubicBezTo>
                    <a:cubicBezTo>
                      <a:pt x="15179" y="3411"/>
                      <a:pt x="18292" y="3411"/>
                      <a:pt x="21211" y="3411"/>
                    </a:cubicBezTo>
                    <a:cubicBezTo>
                      <a:pt x="20238" y="6253"/>
                      <a:pt x="20238" y="6253"/>
                      <a:pt x="20238" y="6253"/>
                    </a:cubicBezTo>
                    <a:cubicBezTo>
                      <a:pt x="17125" y="6253"/>
                      <a:pt x="14206" y="6253"/>
                      <a:pt x="11092" y="6253"/>
                    </a:cubicBezTo>
                    <a:cubicBezTo>
                      <a:pt x="11092" y="6253"/>
                      <a:pt x="8952" y="13074"/>
                      <a:pt x="7784" y="15916"/>
                    </a:cubicBezTo>
                    <a:cubicBezTo>
                      <a:pt x="8173" y="18189"/>
                      <a:pt x="8173" y="18189"/>
                      <a:pt x="8173" y="18189"/>
                    </a:cubicBezTo>
                    <a:cubicBezTo>
                      <a:pt x="8173" y="18189"/>
                      <a:pt x="9925" y="18758"/>
                      <a:pt x="11092" y="187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8" name="Freeform 388"/>
              <p:cNvSpPr/>
              <p:nvPr/>
            </p:nvSpPr>
            <p:spPr>
              <a:xfrm>
                <a:off x="392757" y="12207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507"/>
                    </a:moveTo>
                    <a:cubicBezTo>
                      <a:pt x="13015" y="0"/>
                      <a:pt x="13015" y="0"/>
                      <a:pt x="13015" y="0"/>
                    </a:cubicBezTo>
                    <a:cubicBezTo>
                      <a:pt x="13015" y="0"/>
                      <a:pt x="15508" y="0"/>
                      <a:pt x="17169" y="0"/>
                    </a:cubicBezTo>
                    <a:cubicBezTo>
                      <a:pt x="18831" y="0"/>
                      <a:pt x="20769" y="0"/>
                      <a:pt x="20769" y="0"/>
                    </a:cubicBezTo>
                    <a:cubicBezTo>
                      <a:pt x="21600" y="1507"/>
                      <a:pt x="21600" y="1507"/>
                      <a:pt x="21600" y="1507"/>
                    </a:cubicBezTo>
                    <a:cubicBezTo>
                      <a:pt x="19385" y="3014"/>
                      <a:pt x="19385" y="3014"/>
                      <a:pt x="19385" y="3014"/>
                    </a:cubicBezTo>
                    <a:cubicBezTo>
                      <a:pt x="19385" y="3014"/>
                      <a:pt x="16892" y="3516"/>
                      <a:pt x="15231" y="3516"/>
                    </a:cubicBezTo>
                    <a:cubicBezTo>
                      <a:pt x="13292" y="3516"/>
                      <a:pt x="11354" y="3014"/>
                      <a:pt x="11354" y="3014"/>
                    </a:cubicBezTo>
                    <a:lnTo>
                      <a:pt x="10800" y="1507"/>
                    </a:lnTo>
                    <a:close/>
                    <a:moveTo>
                      <a:pt x="9415" y="21600"/>
                    </a:moveTo>
                    <a:cubicBezTo>
                      <a:pt x="6369" y="21600"/>
                      <a:pt x="3046" y="21600"/>
                      <a:pt x="0" y="21600"/>
                    </a:cubicBezTo>
                    <a:cubicBezTo>
                      <a:pt x="2769" y="16074"/>
                      <a:pt x="5815" y="11051"/>
                      <a:pt x="8862" y="5526"/>
                    </a:cubicBezTo>
                    <a:cubicBezTo>
                      <a:pt x="12185" y="5526"/>
                      <a:pt x="15231" y="5526"/>
                      <a:pt x="18554" y="5526"/>
                    </a:cubicBezTo>
                    <a:cubicBezTo>
                      <a:pt x="15508" y="11051"/>
                      <a:pt x="12462" y="16074"/>
                      <a:pt x="9415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29" name="Freeform 389"/>
              <p:cNvSpPr/>
              <p:nvPr/>
            </p:nvSpPr>
            <p:spPr>
              <a:xfrm>
                <a:off x="404082" y="122599"/>
                <a:ext cx="1474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extrusionOk="0">
                    <a:moveTo>
                      <a:pt x="21323" y="10800"/>
                    </a:moveTo>
                    <a:cubicBezTo>
                      <a:pt x="21323" y="10800"/>
                      <a:pt x="19108" y="16875"/>
                      <a:pt x="16754" y="18900"/>
                    </a:cubicBezTo>
                    <a:cubicBezTo>
                      <a:pt x="14538" y="20925"/>
                      <a:pt x="11631" y="21600"/>
                      <a:pt x="8308" y="21600"/>
                    </a:cubicBezTo>
                    <a:cubicBezTo>
                      <a:pt x="6231" y="21600"/>
                      <a:pt x="4431" y="21600"/>
                      <a:pt x="2908" y="20250"/>
                    </a:cubicBezTo>
                    <a:cubicBezTo>
                      <a:pt x="1523" y="19575"/>
                      <a:pt x="0" y="16875"/>
                      <a:pt x="0" y="16875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0800"/>
                      <a:pt x="2215" y="4725"/>
                      <a:pt x="4431" y="2700"/>
                    </a:cubicBezTo>
                    <a:cubicBezTo>
                      <a:pt x="6785" y="675"/>
                      <a:pt x="9554" y="0"/>
                      <a:pt x="13015" y="0"/>
                    </a:cubicBezTo>
                    <a:cubicBezTo>
                      <a:pt x="16200" y="0"/>
                      <a:pt x="18692" y="675"/>
                      <a:pt x="20077" y="2700"/>
                    </a:cubicBezTo>
                    <a:cubicBezTo>
                      <a:pt x="21600" y="4725"/>
                      <a:pt x="21323" y="10800"/>
                      <a:pt x="21323" y="10800"/>
                    </a:cubicBezTo>
                    <a:close/>
                    <a:moveTo>
                      <a:pt x="4846" y="10800"/>
                    </a:moveTo>
                    <a:cubicBezTo>
                      <a:pt x="3877" y="15525"/>
                      <a:pt x="5262" y="18225"/>
                      <a:pt x="9138" y="18225"/>
                    </a:cubicBezTo>
                    <a:cubicBezTo>
                      <a:pt x="13015" y="18225"/>
                      <a:pt x="15369" y="15525"/>
                      <a:pt x="16338" y="10800"/>
                    </a:cubicBezTo>
                    <a:cubicBezTo>
                      <a:pt x="17446" y="6075"/>
                      <a:pt x="15923" y="3375"/>
                      <a:pt x="12185" y="3375"/>
                    </a:cubicBezTo>
                    <a:cubicBezTo>
                      <a:pt x="10108" y="3375"/>
                      <a:pt x="8585" y="4050"/>
                      <a:pt x="7338" y="5400"/>
                    </a:cubicBezTo>
                    <a:cubicBezTo>
                      <a:pt x="6231" y="6750"/>
                      <a:pt x="4846" y="10800"/>
                      <a:pt x="4846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0" name="Freeform 390"/>
              <p:cNvSpPr/>
              <p:nvPr/>
            </p:nvSpPr>
            <p:spPr>
              <a:xfrm>
                <a:off x="421109" y="122599"/>
                <a:ext cx="1584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7" h="21600" extrusionOk="0">
                    <a:moveTo>
                      <a:pt x="18084" y="21600"/>
                    </a:moveTo>
                    <a:cubicBezTo>
                      <a:pt x="16577" y="21600"/>
                      <a:pt x="15195" y="21600"/>
                      <a:pt x="13688" y="21600"/>
                    </a:cubicBezTo>
                    <a:cubicBezTo>
                      <a:pt x="14567" y="16875"/>
                      <a:pt x="15321" y="12825"/>
                      <a:pt x="16074" y="8775"/>
                    </a:cubicBezTo>
                    <a:cubicBezTo>
                      <a:pt x="15823" y="4725"/>
                      <a:pt x="15823" y="4725"/>
                      <a:pt x="15823" y="4725"/>
                    </a:cubicBezTo>
                    <a:cubicBezTo>
                      <a:pt x="15823" y="4725"/>
                      <a:pt x="14442" y="3375"/>
                      <a:pt x="13060" y="3375"/>
                    </a:cubicBezTo>
                    <a:cubicBezTo>
                      <a:pt x="11177" y="3375"/>
                      <a:pt x="9795" y="4050"/>
                      <a:pt x="8665" y="5400"/>
                    </a:cubicBezTo>
                    <a:cubicBezTo>
                      <a:pt x="7660" y="6075"/>
                      <a:pt x="6405" y="10800"/>
                      <a:pt x="6405" y="10800"/>
                    </a:cubicBezTo>
                    <a:cubicBezTo>
                      <a:pt x="4395" y="21600"/>
                      <a:pt x="4395" y="21600"/>
                      <a:pt x="4395" y="21600"/>
                    </a:cubicBezTo>
                    <a:cubicBezTo>
                      <a:pt x="2888" y="21600"/>
                      <a:pt x="1507" y="21600"/>
                      <a:pt x="0" y="21600"/>
                    </a:cubicBezTo>
                    <a:cubicBezTo>
                      <a:pt x="1381" y="14175"/>
                      <a:pt x="2637" y="7425"/>
                      <a:pt x="4019" y="0"/>
                    </a:cubicBezTo>
                    <a:cubicBezTo>
                      <a:pt x="5149" y="0"/>
                      <a:pt x="6279" y="0"/>
                      <a:pt x="7409" y="0"/>
                    </a:cubicBezTo>
                    <a:cubicBezTo>
                      <a:pt x="7535" y="3375"/>
                      <a:pt x="7535" y="3375"/>
                      <a:pt x="7535" y="3375"/>
                    </a:cubicBezTo>
                    <a:cubicBezTo>
                      <a:pt x="7660" y="3375"/>
                      <a:pt x="7660" y="3375"/>
                      <a:pt x="7660" y="3375"/>
                    </a:cubicBezTo>
                    <a:cubicBezTo>
                      <a:pt x="8540" y="2025"/>
                      <a:pt x="9544" y="1350"/>
                      <a:pt x="10800" y="675"/>
                    </a:cubicBezTo>
                    <a:cubicBezTo>
                      <a:pt x="12056" y="0"/>
                      <a:pt x="13312" y="0"/>
                      <a:pt x="14693" y="0"/>
                    </a:cubicBezTo>
                    <a:cubicBezTo>
                      <a:pt x="19591" y="0"/>
                      <a:pt x="21600" y="2700"/>
                      <a:pt x="20595" y="7425"/>
                    </a:cubicBezTo>
                    <a:cubicBezTo>
                      <a:pt x="19716" y="12150"/>
                      <a:pt x="18963" y="16875"/>
                      <a:pt x="18084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1" name="Freeform 391"/>
              <p:cNvSpPr/>
              <p:nvPr/>
            </p:nvSpPr>
            <p:spPr>
              <a:xfrm>
                <a:off x="420093" y="10875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extrusionOk="0">
                    <a:moveTo>
                      <a:pt x="14927" y="21600"/>
                    </a:moveTo>
                    <a:cubicBezTo>
                      <a:pt x="14576" y="19008"/>
                      <a:pt x="14576" y="19008"/>
                      <a:pt x="14576" y="19008"/>
                    </a:cubicBezTo>
                    <a:cubicBezTo>
                      <a:pt x="14400" y="19008"/>
                      <a:pt x="14400" y="19008"/>
                      <a:pt x="14400" y="19008"/>
                    </a:cubicBezTo>
                    <a:cubicBezTo>
                      <a:pt x="12995" y="19872"/>
                      <a:pt x="11766" y="20736"/>
                      <a:pt x="10537" y="21600"/>
                    </a:cubicBezTo>
                    <a:cubicBezTo>
                      <a:pt x="9307" y="21600"/>
                      <a:pt x="7727" y="21600"/>
                      <a:pt x="5971" y="21600"/>
                    </a:cubicBezTo>
                    <a:cubicBezTo>
                      <a:pt x="3688" y="21600"/>
                      <a:pt x="2107" y="21600"/>
                      <a:pt x="1054" y="20736"/>
                    </a:cubicBezTo>
                    <a:cubicBezTo>
                      <a:pt x="0" y="15552"/>
                      <a:pt x="0" y="15552"/>
                      <a:pt x="0" y="15552"/>
                    </a:cubicBezTo>
                    <a:cubicBezTo>
                      <a:pt x="0" y="15552"/>
                      <a:pt x="1756" y="11232"/>
                      <a:pt x="3863" y="10368"/>
                    </a:cubicBezTo>
                    <a:cubicBezTo>
                      <a:pt x="5795" y="9504"/>
                      <a:pt x="8605" y="8640"/>
                      <a:pt x="12293" y="8640"/>
                    </a:cubicBezTo>
                    <a:cubicBezTo>
                      <a:pt x="13698" y="8640"/>
                      <a:pt x="14927" y="8640"/>
                      <a:pt x="16332" y="8640"/>
                    </a:cubicBezTo>
                    <a:cubicBezTo>
                      <a:pt x="16507" y="7776"/>
                      <a:pt x="16507" y="7776"/>
                      <a:pt x="16507" y="7776"/>
                    </a:cubicBezTo>
                    <a:cubicBezTo>
                      <a:pt x="16156" y="4320"/>
                      <a:pt x="16156" y="4320"/>
                      <a:pt x="16156" y="4320"/>
                    </a:cubicBezTo>
                    <a:cubicBezTo>
                      <a:pt x="16156" y="4320"/>
                      <a:pt x="14576" y="3456"/>
                      <a:pt x="13171" y="3456"/>
                    </a:cubicBezTo>
                    <a:cubicBezTo>
                      <a:pt x="11941" y="3456"/>
                      <a:pt x="10888" y="3456"/>
                      <a:pt x="9659" y="3456"/>
                    </a:cubicBezTo>
                    <a:cubicBezTo>
                      <a:pt x="8429" y="4320"/>
                      <a:pt x="7376" y="4320"/>
                      <a:pt x="6322" y="5184"/>
                    </a:cubicBezTo>
                    <a:cubicBezTo>
                      <a:pt x="5444" y="1728"/>
                      <a:pt x="5444" y="1728"/>
                      <a:pt x="5444" y="1728"/>
                    </a:cubicBezTo>
                    <a:cubicBezTo>
                      <a:pt x="6673" y="864"/>
                      <a:pt x="8254" y="0"/>
                      <a:pt x="9834" y="0"/>
                    </a:cubicBezTo>
                    <a:cubicBezTo>
                      <a:pt x="11239" y="0"/>
                      <a:pt x="12820" y="0"/>
                      <a:pt x="14049" y="0"/>
                    </a:cubicBezTo>
                    <a:cubicBezTo>
                      <a:pt x="17034" y="0"/>
                      <a:pt x="19141" y="0"/>
                      <a:pt x="20371" y="1728"/>
                    </a:cubicBezTo>
                    <a:cubicBezTo>
                      <a:pt x="21600" y="2592"/>
                      <a:pt x="21424" y="6912"/>
                      <a:pt x="21424" y="6912"/>
                    </a:cubicBezTo>
                    <a:cubicBezTo>
                      <a:pt x="18439" y="21600"/>
                      <a:pt x="18439" y="21600"/>
                      <a:pt x="18439" y="21600"/>
                    </a:cubicBezTo>
                    <a:cubicBezTo>
                      <a:pt x="17385" y="21600"/>
                      <a:pt x="16156" y="21600"/>
                      <a:pt x="14927" y="21600"/>
                    </a:cubicBezTo>
                    <a:close/>
                    <a:moveTo>
                      <a:pt x="8254" y="18144"/>
                    </a:moveTo>
                    <a:cubicBezTo>
                      <a:pt x="10010" y="18144"/>
                      <a:pt x="11590" y="18144"/>
                      <a:pt x="12820" y="17280"/>
                    </a:cubicBezTo>
                    <a:cubicBezTo>
                      <a:pt x="14224" y="16416"/>
                      <a:pt x="15278" y="12960"/>
                      <a:pt x="15278" y="12960"/>
                    </a:cubicBezTo>
                    <a:cubicBezTo>
                      <a:pt x="15629" y="11232"/>
                      <a:pt x="15629" y="11232"/>
                      <a:pt x="15629" y="11232"/>
                    </a:cubicBezTo>
                    <a:cubicBezTo>
                      <a:pt x="12644" y="11232"/>
                      <a:pt x="12644" y="11232"/>
                      <a:pt x="12644" y="11232"/>
                    </a:cubicBezTo>
                    <a:cubicBezTo>
                      <a:pt x="10361" y="11232"/>
                      <a:pt x="8605" y="12096"/>
                      <a:pt x="7376" y="12096"/>
                    </a:cubicBezTo>
                    <a:cubicBezTo>
                      <a:pt x="6146" y="12960"/>
                      <a:pt x="5268" y="15552"/>
                      <a:pt x="5268" y="15552"/>
                    </a:cubicBezTo>
                    <a:cubicBezTo>
                      <a:pt x="5620" y="17280"/>
                      <a:pt x="5620" y="17280"/>
                      <a:pt x="5620" y="17280"/>
                    </a:cubicBezTo>
                    <a:cubicBezTo>
                      <a:pt x="5620" y="17280"/>
                      <a:pt x="7024" y="18144"/>
                      <a:pt x="8254" y="18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2" name="Freeform 392"/>
              <p:cNvSpPr/>
              <p:nvPr/>
            </p:nvSpPr>
            <p:spPr>
              <a:xfrm>
                <a:off x="431119" y="1082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00" y="21600"/>
                    </a:moveTo>
                    <a:cubicBezTo>
                      <a:pt x="6171" y="21600"/>
                      <a:pt x="3086" y="21600"/>
                      <a:pt x="0" y="21600"/>
                    </a:cubicBezTo>
                    <a:cubicBezTo>
                      <a:pt x="3771" y="14194"/>
                      <a:pt x="7886" y="7406"/>
                      <a:pt x="12000" y="0"/>
                    </a:cubicBezTo>
                    <a:cubicBezTo>
                      <a:pt x="15086" y="0"/>
                      <a:pt x="18514" y="0"/>
                      <a:pt x="21600" y="0"/>
                    </a:cubicBezTo>
                    <a:cubicBezTo>
                      <a:pt x="17486" y="7406"/>
                      <a:pt x="13371" y="14194"/>
                      <a:pt x="9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3" name="Freeform 393"/>
              <p:cNvSpPr/>
              <p:nvPr/>
            </p:nvSpPr>
            <p:spPr>
              <a:xfrm>
                <a:off x="439309" y="10850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82" y="18720"/>
                    </a:moveTo>
                    <a:cubicBezTo>
                      <a:pt x="13500" y="18720"/>
                      <a:pt x="15218" y="18720"/>
                      <a:pt x="16936" y="18720"/>
                    </a:cubicBezTo>
                    <a:cubicBezTo>
                      <a:pt x="15955" y="21600"/>
                      <a:pt x="15955" y="21600"/>
                      <a:pt x="15955" y="21600"/>
                    </a:cubicBezTo>
                    <a:cubicBezTo>
                      <a:pt x="13009" y="21600"/>
                      <a:pt x="13009" y="21600"/>
                      <a:pt x="13009" y="21600"/>
                    </a:cubicBezTo>
                    <a:cubicBezTo>
                      <a:pt x="9082" y="21600"/>
                      <a:pt x="9082" y="21600"/>
                      <a:pt x="9082" y="21600"/>
                    </a:cubicBezTo>
                    <a:cubicBezTo>
                      <a:pt x="2700" y="21600"/>
                      <a:pt x="1227" y="15840"/>
                      <a:pt x="1227" y="15840"/>
                    </a:cubicBezTo>
                    <a:cubicBezTo>
                      <a:pt x="4418" y="6480"/>
                      <a:pt x="4418" y="6480"/>
                      <a:pt x="4418" y="6480"/>
                    </a:cubicBezTo>
                    <a:cubicBezTo>
                      <a:pt x="3191" y="6480"/>
                      <a:pt x="1473" y="6480"/>
                      <a:pt x="0" y="6480"/>
                    </a:cubicBezTo>
                    <a:cubicBezTo>
                      <a:pt x="736" y="5040"/>
                      <a:pt x="736" y="5040"/>
                      <a:pt x="736" y="5040"/>
                    </a:cubicBezTo>
                    <a:cubicBezTo>
                      <a:pt x="2455" y="4320"/>
                      <a:pt x="4173" y="3600"/>
                      <a:pt x="5891" y="3600"/>
                    </a:cubicBezTo>
                    <a:cubicBezTo>
                      <a:pt x="9573" y="0"/>
                      <a:pt x="9573" y="0"/>
                      <a:pt x="9573" y="0"/>
                    </a:cubicBezTo>
                    <a:cubicBezTo>
                      <a:pt x="13745" y="0"/>
                      <a:pt x="13745" y="0"/>
                      <a:pt x="13745" y="0"/>
                    </a:cubicBezTo>
                    <a:cubicBezTo>
                      <a:pt x="12518" y="3600"/>
                      <a:pt x="12518" y="3600"/>
                      <a:pt x="12518" y="3600"/>
                    </a:cubicBezTo>
                    <a:cubicBezTo>
                      <a:pt x="15464" y="3600"/>
                      <a:pt x="18655" y="3600"/>
                      <a:pt x="21600" y="3600"/>
                    </a:cubicBezTo>
                    <a:cubicBezTo>
                      <a:pt x="20618" y="6480"/>
                      <a:pt x="20618" y="6480"/>
                      <a:pt x="20618" y="6480"/>
                    </a:cubicBezTo>
                    <a:cubicBezTo>
                      <a:pt x="17673" y="6480"/>
                      <a:pt x="14482" y="6480"/>
                      <a:pt x="11536" y="6480"/>
                    </a:cubicBezTo>
                    <a:cubicBezTo>
                      <a:pt x="8100" y="15840"/>
                      <a:pt x="8100" y="15840"/>
                      <a:pt x="8100" y="15840"/>
                    </a:cubicBezTo>
                    <a:cubicBezTo>
                      <a:pt x="8836" y="18000"/>
                      <a:pt x="8836" y="18000"/>
                      <a:pt x="8836" y="18000"/>
                    </a:cubicBezTo>
                    <a:lnTo>
                      <a:pt x="11782" y="1872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4" name="Freeform 394"/>
              <p:cNvSpPr/>
              <p:nvPr/>
            </p:nvSpPr>
            <p:spPr>
              <a:xfrm>
                <a:off x="1652667" y="10875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908" y="21600"/>
                    </a:moveTo>
                    <a:cubicBezTo>
                      <a:pt x="16431" y="19008"/>
                      <a:pt x="16431" y="19008"/>
                      <a:pt x="16431" y="19008"/>
                    </a:cubicBezTo>
                    <a:cubicBezTo>
                      <a:pt x="16246" y="19008"/>
                      <a:pt x="16246" y="19008"/>
                      <a:pt x="16246" y="19008"/>
                    </a:cubicBezTo>
                    <a:cubicBezTo>
                      <a:pt x="16246" y="19008"/>
                      <a:pt x="14215" y="20736"/>
                      <a:pt x="13108" y="21600"/>
                    </a:cubicBezTo>
                    <a:cubicBezTo>
                      <a:pt x="12000" y="21600"/>
                      <a:pt x="10523" y="21600"/>
                      <a:pt x="8677" y="21600"/>
                    </a:cubicBezTo>
                    <a:cubicBezTo>
                      <a:pt x="6277" y="21600"/>
                      <a:pt x="4246" y="21600"/>
                      <a:pt x="2769" y="20736"/>
                    </a:cubicBezTo>
                    <a:cubicBezTo>
                      <a:pt x="1292" y="19008"/>
                      <a:pt x="0" y="15552"/>
                      <a:pt x="0" y="15552"/>
                    </a:cubicBezTo>
                    <a:cubicBezTo>
                      <a:pt x="0" y="15552"/>
                      <a:pt x="185" y="11232"/>
                      <a:pt x="1846" y="10368"/>
                    </a:cubicBezTo>
                    <a:cubicBezTo>
                      <a:pt x="3692" y="9504"/>
                      <a:pt x="6277" y="8640"/>
                      <a:pt x="10154" y="8640"/>
                    </a:cubicBezTo>
                    <a:cubicBezTo>
                      <a:pt x="11631" y="8640"/>
                      <a:pt x="12923" y="8640"/>
                      <a:pt x="14400" y="8640"/>
                    </a:cubicBezTo>
                    <a:cubicBezTo>
                      <a:pt x="14215" y="7776"/>
                      <a:pt x="14215" y="7776"/>
                      <a:pt x="14215" y="7776"/>
                    </a:cubicBezTo>
                    <a:cubicBezTo>
                      <a:pt x="12554" y="4320"/>
                      <a:pt x="12554" y="4320"/>
                      <a:pt x="12554" y="4320"/>
                    </a:cubicBezTo>
                    <a:cubicBezTo>
                      <a:pt x="12554" y="4320"/>
                      <a:pt x="10523" y="3456"/>
                      <a:pt x="9046" y="3456"/>
                    </a:cubicBezTo>
                    <a:cubicBezTo>
                      <a:pt x="7754" y="3456"/>
                      <a:pt x="5538" y="3456"/>
                      <a:pt x="5538" y="3456"/>
                    </a:cubicBezTo>
                    <a:cubicBezTo>
                      <a:pt x="4431" y="4320"/>
                      <a:pt x="2400" y="5184"/>
                      <a:pt x="2400" y="5184"/>
                    </a:cubicBezTo>
                    <a:cubicBezTo>
                      <a:pt x="185" y="1728"/>
                      <a:pt x="185" y="1728"/>
                      <a:pt x="185" y="1728"/>
                    </a:cubicBezTo>
                    <a:cubicBezTo>
                      <a:pt x="1477" y="864"/>
                      <a:pt x="2769" y="0"/>
                      <a:pt x="4246" y="0"/>
                    </a:cubicBezTo>
                    <a:cubicBezTo>
                      <a:pt x="5723" y="0"/>
                      <a:pt x="7200" y="0"/>
                      <a:pt x="8677" y="0"/>
                    </a:cubicBezTo>
                    <a:cubicBezTo>
                      <a:pt x="11815" y="0"/>
                      <a:pt x="14215" y="0"/>
                      <a:pt x="16062" y="1728"/>
                    </a:cubicBezTo>
                    <a:cubicBezTo>
                      <a:pt x="17723" y="2592"/>
                      <a:pt x="19385" y="6912"/>
                      <a:pt x="19385" y="6912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20492" y="21600"/>
                      <a:pt x="19200" y="21600"/>
                      <a:pt x="17908" y="21600"/>
                    </a:cubicBezTo>
                    <a:close/>
                    <a:moveTo>
                      <a:pt x="9600" y="18144"/>
                    </a:moveTo>
                    <a:cubicBezTo>
                      <a:pt x="11631" y="18144"/>
                      <a:pt x="14031" y="17280"/>
                      <a:pt x="14031" y="17280"/>
                    </a:cubicBezTo>
                    <a:cubicBezTo>
                      <a:pt x="15138" y="12960"/>
                      <a:pt x="15138" y="12960"/>
                      <a:pt x="15138" y="12960"/>
                    </a:cubicBezTo>
                    <a:cubicBezTo>
                      <a:pt x="14769" y="11232"/>
                      <a:pt x="14769" y="11232"/>
                      <a:pt x="14769" y="11232"/>
                    </a:cubicBezTo>
                    <a:cubicBezTo>
                      <a:pt x="11631" y="11232"/>
                      <a:pt x="11631" y="11232"/>
                      <a:pt x="11631" y="11232"/>
                    </a:cubicBezTo>
                    <a:cubicBezTo>
                      <a:pt x="9231" y="11232"/>
                      <a:pt x="6462" y="12096"/>
                      <a:pt x="6462" y="12096"/>
                    </a:cubicBezTo>
                    <a:cubicBezTo>
                      <a:pt x="5354" y="15552"/>
                      <a:pt x="5354" y="15552"/>
                      <a:pt x="5354" y="15552"/>
                    </a:cubicBezTo>
                    <a:cubicBezTo>
                      <a:pt x="6646" y="17280"/>
                      <a:pt x="6646" y="17280"/>
                      <a:pt x="6646" y="17280"/>
                    </a:cubicBezTo>
                    <a:cubicBezTo>
                      <a:pt x="6646" y="17280"/>
                      <a:pt x="8492" y="18144"/>
                      <a:pt x="9600" y="18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5" name="Freeform 395"/>
              <p:cNvSpPr/>
              <p:nvPr/>
            </p:nvSpPr>
            <p:spPr>
              <a:xfrm>
                <a:off x="1662111" y="1082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7673" y="21600"/>
                      <a:pt x="14138" y="21600"/>
                      <a:pt x="10604" y="21600"/>
                    </a:cubicBezTo>
                    <a:cubicBezTo>
                      <a:pt x="6676" y="14811"/>
                      <a:pt x="3142" y="7406"/>
                      <a:pt x="0" y="0"/>
                    </a:cubicBezTo>
                    <a:cubicBezTo>
                      <a:pt x="3535" y="0"/>
                      <a:pt x="7069" y="0"/>
                      <a:pt x="10996" y="0"/>
                    </a:cubicBezTo>
                    <a:cubicBezTo>
                      <a:pt x="14531" y="7406"/>
                      <a:pt x="18065" y="14811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6" name="Freeform 396"/>
              <p:cNvSpPr/>
              <p:nvPr/>
            </p:nvSpPr>
            <p:spPr>
              <a:xfrm>
                <a:off x="1670240" y="10850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777" y="18720"/>
                    </a:moveTo>
                    <a:cubicBezTo>
                      <a:pt x="18245" y="18720"/>
                      <a:pt x="19713" y="18720"/>
                      <a:pt x="20971" y="1872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9293" y="21600"/>
                      <a:pt x="19293" y="21600"/>
                      <a:pt x="19293" y="21600"/>
                    </a:cubicBezTo>
                    <a:cubicBezTo>
                      <a:pt x="16148" y="21600"/>
                      <a:pt x="16148" y="21600"/>
                      <a:pt x="16148" y="21600"/>
                    </a:cubicBezTo>
                    <a:cubicBezTo>
                      <a:pt x="10485" y="21600"/>
                      <a:pt x="6501" y="15840"/>
                      <a:pt x="6501" y="15840"/>
                    </a:cubicBezTo>
                    <a:cubicBezTo>
                      <a:pt x="4194" y="6480"/>
                      <a:pt x="4194" y="6480"/>
                      <a:pt x="4194" y="6480"/>
                    </a:cubicBezTo>
                    <a:cubicBezTo>
                      <a:pt x="2936" y="6480"/>
                      <a:pt x="1678" y="6480"/>
                      <a:pt x="419" y="6480"/>
                    </a:cubicBezTo>
                    <a:cubicBezTo>
                      <a:pt x="0" y="5040"/>
                      <a:pt x="0" y="5040"/>
                      <a:pt x="0" y="5040"/>
                    </a:cubicBezTo>
                    <a:cubicBezTo>
                      <a:pt x="1258" y="4320"/>
                      <a:pt x="2517" y="3600"/>
                      <a:pt x="3775" y="3600"/>
                    </a:cubicBezTo>
                    <a:cubicBezTo>
                      <a:pt x="5033" y="0"/>
                      <a:pt x="5033" y="0"/>
                      <a:pt x="5033" y="0"/>
                    </a:cubicBezTo>
                    <a:cubicBezTo>
                      <a:pt x="8598" y="0"/>
                      <a:pt x="8598" y="0"/>
                      <a:pt x="8598" y="0"/>
                    </a:cubicBezTo>
                    <a:cubicBezTo>
                      <a:pt x="9437" y="3600"/>
                      <a:pt x="9437" y="3600"/>
                      <a:pt x="9437" y="3600"/>
                    </a:cubicBezTo>
                    <a:cubicBezTo>
                      <a:pt x="12163" y="3600"/>
                      <a:pt x="14680" y="3600"/>
                      <a:pt x="17406" y="3600"/>
                    </a:cubicBezTo>
                    <a:cubicBezTo>
                      <a:pt x="18035" y="6480"/>
                      <a:pt x="18035" y="6480"/>
                      <a:pt x="18035" y="6480"/>
                    </a:cubicBezTo>
                    <a:cubicBezTo>
                      <a:pt x="15309" y="6480"/>
                      <a:pt x="12792" y="6480"/>
                      <a:pt x="10066" y="6480"/>
                    </a:cubicBezTo>
                    <a:cubicBezTo>
                      <a:pt x="12373" y="15840"/>
                      <a:pt x="12373" y="15840"/>
                      <a:pt x="12373" y="15840"/>
                    </a:cubicBezTo>
                    <a:cubicBezTo>
                      <a:pt x="13841" y="18000"/>
                      <a:pt x="13841" y="18000"/>
                      <a:pt x="13841" y="18000"/>
                    </a:cubicBezTo>
                    <a:lnTo>
                      <a:pt x="16777" y="1872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7" name="Freeform 397"/>
              <p:cNvSpPr/>
              <p:nvPr/>
            </p:nvSpPr>
            <p:spPr>
              <a:xfrm>
                <a:off x="1667571" y="122599"/>
                <a:ext cx="1480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0800"/>
                      <a:pt x="21600" y="16875"/>
                      <a:pt x="20067" y="18900"/>
                    </a:cubicBezTo>
                    <a:cubicBezTo>
                      <a:pt x="18395" y="20925"/>
                      <a:pt x="15886" y="21600"/>
                      <a:pt x="12542" y="21600"/>
                    </a:cubicBezTo>
                    <a:cubicBezTo>
                      <a:pt x="10312" y="21600"/>
                      <a:pt x="8361" y="21600"/>
                      <a:pt x="6689" y="20250"/>
                    </a:cubicBezTo>
                    <a:cubicBezTo>
                      <a:pt x="4877" y="19575"/>
                      <a:pt x="3484" y="18225"/>
                      <a:pt x="2230" y="16875"/>
                    </a:cubicBezTo>
                    <a:cubicBezTo>
                      <a:pt x="1115" y="14850"/>
                      <a:pt x="0" y="10800"/>
                      <a:pt x="0" y="10800"/>
                    </a:cubicBezTo>
                    <a:cubicBezTo>
                      <a:pt x="0" y="10800"/>
                      <a:pt x="0" y="4725"/>
                      <a:pt x="1672" y="2700"/>
                    </a:cubicBezTo>
                    <a:cubicBezTo>
                      <a:pt x="3205" y="675"/>
                      <a:pt x="5714" y="0"/>
                      <a:pt x="9197" y="0"/>
                    </a:cubicBezTo>
                    <a:cubicBezTo>
                      <a:pt x="12403" y="0"/>
                      <a:pt x="15190" y="675"/>
                      <a:pt x="17419" y="2700"/>
                    </a:cubicBezTo>
                    <a:cubicBezTo>
                      <a:pt x="19649" y="4725"/>
                      <a:pt x="21600" y="10800"/>
                      <a:pt x="21600" y="10800"/>
                    </a:cubicBezTo>
                    <a:close/>
                    <a:moveTo>
                      <a:pt x="5017" y="10800"/>
                    </a:moveTo>
                    <a:cubicBezTo>
                      <a:pt x="5853" y="15525"/>
                      <a:pt x="8083" y="18225"/>
                      <a:pt x="11985" y="18225"/>
                    </a:cubicBezTo>
                    <a:cubicBezTo>
                      <a:pt x="15886" y="18225"/>
                      <a:pt x="17419" y="15525"/>
                      <a:pt x="16583" y="10800"/>
                    </a:cubicBezTo>
                    <a:cubicBezTo>
                      <a:pt x="15886" y="6075"/>
                      <a:pt x="13517" y="3375"/>
                      <a:pt x="9615" y="3375"/>
                    </a:cubicBezTo>
                    <a:cubicBezTo>
                      <a:pt x="7665" y="3375"/>
                      <a:pt x="5574" y="5400"/>
                      <a:pt x="5574" y="5400"/>
                    </a:cubicBezTo>
                    <a:lnTo>
                      <a:pt x="5017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8" name="Freeform 398"/>
              <p:cNvSpPr/>
              <p:nvPr/>
            </p:nvSpPr>
            <p:spPr>
              <a:xfrm>
                <a:off x="1684963" y="123271"/>
                <a:ext cx="1527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600" extrusionOk="0">
                    <a:moveTo>
                      <a:pt x="14400" y="15026"/>
                    </a:moveTo>
                    <a:cubicBezTo>
                      <a:pt x="11733" y="15026"/>
                      <a:pt x="9467" y="14557"/>
                      <a:pt x="7600" y="13148"/>
                    </a:cubicBezTo>
                    <a:cubicBezTo>
                      <a:pt x="7333" y="13148"/>
                      <a:pt x="7333" y="13148"/>
                      <a:pt x="7333" y="13148"/>
                    </a:cubicBezTo>
                    <a:cubicBezTo>
                      <a:pt x="8133" y="15496"/>
                      <a:pt x="8133" y="15496"/>
                      <a:pt x="8133" y="15496"/>
                    </a:cubicBezTo>
                    <a:cubicBezTo>
                      <a:pt x="9467" y="21600"/>
                      <a:pt x="9467" y="21600"/>
                      <a:pt x="9467" y="21600"/>
                    </a:cubicBezTo>
                    <a:cubicBezTo>
                      <a:pt x="7867" y="21600"/>
                      <a:pt x="6400" y="21600"/>
                      <a:pt x="4800" y="21600"/>
                    </a:cubicBezTo>
                    <a:cubicBezTo>
                      <a:pt x="3200" y="14557"/>
                      <a:pt x="1600" y="7043"/>
                      <a:pt x="0" y="0"/>
                    </a:cubicBezTo>
                    <a:cubicBezTo>
                      <a:pt x="1333" y="0"/>
                      <a:pt x="2533" y="0"/>
                      <a:pt x="3733" y="0"/>
                    </a:cubicBezTo>
                    <a:cubicBezTo>
                      <a:pt x="4800" y="2348"/>
                      <a:pt x="4800" y="2348"/>
                      <a:pt x="4800" y="2348"/>
                    </a:cubicBezTo>
                    <a:cubicBezTo>
                      <a:pt x="5067" y="2348"/>
                      <a:pt x="5067" y="2348"/>
                      <a:pt x="5067" y="2348"/>
                    </a:cubicBezTo>
                    <a:cubicBezTo>
                      <a:pt x="6267" y="470"/>
                      <a:pt x="8267" y="0"/>
                      <a:pt x="11067" y="0"/>
                    </a:cubicBezTo>
                    <a:cubicBezTo>
                      <a:pt x="13733" y="0"/>
                      <a:pt x="16000" y="470"/>
                      <a:pt x="17867" y="1878"/>
                    </a:cubicBezTo>
                    <a:cubicBezTo>
                      <a:pt x="19733" y="3287"/>
                      <a:pt x="21333" y="7513"/>
                      <a:pt x="21333" y="7513"/>
                    </a:cubicBezTo>
                    <a:cubicBezTo>
                      <a:pt x="21333" y="7513"/>
                      <a:pt x="21600" y="11739"/>
                      <a:pt x="20400" y="13148"/>
                    </a:cubicBezTo>
                    <a:cubicBezTo>
                      <a:pt x="19200" y="14557"/>
                      <a:pt x="17200" y="15026"/>
                      <a:pt x="14400" y="15026"/>
                    </a:cubicBezTo>
                    <a:close/>
                    <a:moveTo>
                      <a:pt x="10533" y="2348"/>
                    </a:moveTo>
                    <a:cubicBezTo>
                      <a:pt x="8667" y="2348"/>
                      <a:pt x="6667" y="3757"/>
                      <a:pt x="6667" y="3757"/>
                    </a:cubicBezTo>
                    <a:cubicBezTo>
                      <a:pt x="6267" y="7043"/>
                      <a:pt x="6267" y="7043"/>
                      <a:pt x="6267" y="7043"/>
                    </a:cubicBezTo>
                    <a:cubicBezTo>
                      <a:pt x="6267" y="7513"/>
                      <a:pt x="6267" y="7513"/>
                      <a:pt x="6267" y="7513"/>
                    </a:cubicBezTo>
                    <a:cubicBezTo>
                      <a:pt x="6267" y="7513"/>
                      <a:pt x="7467" y="10800"/>
                      <a:pt x="8400" y="11270"/>
                    </a:cubicBezTo>
                    <a:cubicBezTo>
                      <a:pt x="9467" y="12209"/>
                      <a:pt x="10933" y="12678"/>
                      <a:pt x="12800" y="12678"/>
                    </a:cubicBezTo>
                    <a:cubicBezTo>
                      <a:pt x="14400" y="12678"/>
                      <a:pt x="16267" y="11270"/>
                      <a:pt x="16267" y="11270"/>
                    </a:cubicBezTo>
                    <a:cubicBezTo>
                      <a:pt x="16667" y="7513"/>
                      <a:pt x="16667" y="7513"/>
                      <a:pt x="16667" y="7513"/>
                    </a:cubicBezTo>
                    <a:cubicBezTo>
                      <a:pt x="16667" y="7513"/>
                      <a:pt x="15600" y="4696"/>
                      <a:pt x="14533" y="3757"/>
                    </a:cubicBezTo>
                    <a:cubicBezTo>
                      <a:pt x="13467" y="2817"/>
                      <a:pt x="12133" y="2348"/>
                      <a:pt x="10533" y="23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39" name="Freeform 399"/>
              <p:cNvSpPr/>
              <p:nvPr/>
            </p:nvSpPr>
            <p:spPr>
              <a:xfrm>
                <a:off x="1701100" y="12229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744" y="18758"/>
                    </a:moveTo>
                    <a:cubicBezTo>
                      <a:pt x="18084" y="18758"/>
                      <a:pt x="19423" y="18758"/>
                      <a:pt x="20930" y="18189"/>
                    </a:cubicBezTo>
                    <a:cubicBezTo>
                      <a:pt x="21600" y="21032"/>
                      <a:pt x="21600" y="21032"/>
                      <a:pt x="21600" y="21032"/>
                    </a:cubicBezTo>
                    <a:cubicBezTo>
                      <a:pt x="19088" y="21600"/>
                      <a:pt x="19088" y="21600"/>
                      <a:pt x="19088" y="21600"/>
                    </a:cubicBezTo>
                    <a:cubicBezTo>
                      <a:pt x="19088" y="21600"/>
                      <a:pt x="17079" y="21600"/>
                      <a:pt x="16074" y="21600"/>
                    </a:cubicBezTo>
                    <a:cubicBezTo>
                      <a:pt x="10549" y="21600"/>
                      <a:pt x="7367" y="19895"/>
                      <a:pt x="6363" y="16484"/>
                    </a:cubicBezTo>
                    <a:cubicBezTo>
                      <a:pt x="4186" y="6253"/>
                      <a:pt x="4186" y="6253"/>
                      <a:pt x="4186" y="6253"/>
                    </a:cubicBezTo>
                    <a:cubicBezTo>
                      <a:pt x="2847" y="6253"/>
                      <a:pt x="1674" y="6253"/>
                      <a:pt x="335" y="6253"/>
                    </a:cubicBezTo>
                    <a:cubicBezTo>
                      <a:pt x="0" y="5116"/>
                      <a:pt x="0" y="5116"/>
                      <a:pt x="0" y="5116"/>
                    </a:cubicBezTo>
                    <a:cubicBezTo>
                      <a:pt x="1172" y="4547"/>
                      <a:pt x="2512" y="3979"/>
                      <a:pt x="3684" y="3411"/>
                    </a:cubicBezTo>
                    <a:cubicBezTo>
                      <a:pt x="4688" y="0"/>
                      <a:pt x="4688" y="0"/>
                      <a:pt x="4688" y="0"/>
                    </a:cubicBezTo>
                    <a:cubicBezTo>
                      <a:pt x="5860" y="0"/>
                      <a:pt x="7200" y="0"/>
                      <a:pt x="8372" y="0"/>
                    </a:cubicBezTo>
                    <a:cubicBezTo>
                      <a:pt x="9209" y="3411"/>
                      <a:pt x="9209" y="3411"/>
                      <a:pt x="9209" y="3411"/>
                    </a:cubicBezTo>
                    <a:cubicBezTo>
                      <a:pt x="11888" y="3411"/>
                      <a:pt x="14400" y="3411"/>
                      <a:pt x="17079" y="3411"/>
                    </a:cubicBezTo>
                    <a:cubicBezTo>
                      <a:pt x="17749" y="6253"/>
                      <a:pt x="17749" y="6253"/>
                      <a:pt x="17749" y="6253"/>
                    </a:cubicBezTo>
                    <a:cubicBezTo>
                      <a:pt x="15070" y="6253"/>
                      <a:pt x="12558" y="6253"/>
                      <a:pt x="9879" y="6253"/>
                    </a:cubicBezTo>
                    <a:cubicBezTo>
                      <a:pt x="12223" y="15916"/>
                      <a:pt x="12223" y="15916"/>
                      <a:pt x="12223" y="15916"/>
                    </a:cubicBezTo>
                    <a:cubicBezTo>
                      <a:pt x="13730" y="18189"/>
                      <a:pt x="13730" y="18189"/>
                      <a:pt x="13730" y="18189"/>
                    </a:cubicBezTo>
                    <a:cubicBezTo>
                      <a:pt x="13730" y="18189"/>
                      <a:pt x="15572" y="18758"/>
                      <a:pt x="16744" y="1875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0" name="Freeform 400"/>
              <p:cNvSpPr/>
              <p:nvPr/>
            </p:nvSpPr>
            <p:spPr>
              <a:xfrm>
                <a:off x="1710422" y="12207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507"/>
                    </a:moveTo>
                    <a:cubicBezTo>
                      <a:pt x="926" y="0"/>
                      <a:pt x="926" y="0"/>
                      <a:pt x="926" y="0"/>
                    </a:cubicBezTo>
                    <a:cubicBezTo>
                      <a:pt x="926" y="0"/>
                      <a:pt x="3086" y="0"/>
                      <a:pt x="5246" y="0"/>
                    </a:cubicBezTo>
                    <a:cubicBezTo>
                      <a:pt x="7097" y="0"/>
                      <a:pt x="9566" y="0"/>
                      <a:pt x="9566" y="0"/>
                    </a:cubicBezTo>
                    <a:cubicBezTo>
                      <a:pt x="12034" y="1507"/>
                      <a:pt x="12034" y="1507"/>
                      <a:pt x="12034" y="1507"/>
                    </a:cubicBezTo>
                    <a:cubicBezTo>
                      <a:pt x="11109" y="3014"/>
                      <a:pt x="11109" y="3014"/>
                      <a:pt x="11109" y="3014"/>
                    </a:cubicBezTo>
                    <a:cubicBezTo>
                      <a:pt x="11109" y="3014"/>
                      <a:pt x="8949" y="3516"/>
                      <a:pt x="7097" y="3516"/>
                    </a:cubicBezTo>
                    <a:cubicBezTo>
                      <a:pt x="4937" y="3516"/>
                      <a:pt x="2160" y="3014"/>
                      <a:pt x="2160" y="3014"/>
                    </a:cubicBezTo>
                    <a:lnTo>
                      <a:pt x="0" y="1507"/>
                    </a:lnTo>
                    <a:close/>
                    <a:moveTo>
                      <a:pt x="21600" y="21600"/>
                    </a:moveTo>
                    <a:cubicBezTo>
                      <a:pt x="17897" y="21600"/>
                      <a:pt x="14194" y="21600"/>
                      <a:pt x="10800" y="21600"/>
                    </a:cubicBezTo>
                    <a:cubicBezTo>
                      <a:pt x="8023" y="16074"/>
                      <a:pt x="5246" y="11051"/>
                      <a:pt x="2777" y="5526"/>
                    </a:cubicBezTo>
                    <a:cubicBezTo>
                      <a:pt x="6171" y="5526"/>
                      <a:pt x="9874" y="5526"/>
                      <a:pt x="13269" y="5526"/>
                    </a:cubicBezTo>
                    <a:cubicBezTo>
                      <a:pt x="16046" y="11051"/>
                      <a:pt x="18823" y="16074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1" name="Freeform 401"/>
              <p:cNvSpPr/>
              <p:nvPr/>
            </p:nvSpPr>
            <p:spPr>
              <a:xfrm>
                <a:off x="1722616" y="122599"/>
                <a:ext cx="1479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5" h="21600" extrusionOk="0">
                    <a:moveTo>
                      <a:pt x="21462" y="10800"/>
                    </a:moveTo>
                    <a:cubicBezTo>
                      <a:pt x="21462" y="10800"/>
                      <a:pt x="21600" y="16875"/>
                      <a:pt x="20077" y="18900"/>
                    </a:cubicBezTo>
                    <a:cubicBezTo>
                      <a:pt x="18415" y="20925"/>
                      <a:pt x="15923" y="21600"/>
                      <a:pt x="12600" y="21600"/>
                    </a:cubicBezTo>
                    <a:cubicBezTo>
                      <a:pt x="10523" y="21600"/>
                      <a:pt x="8585" y="21600"/>
                      <a:pt x="6785" y="20250"/>
                    </a:cubicBezTo>
                    <a:cubicBezTo>
                      <a:pt x="4985" y="19575"/>
                      <a:pt x="3462" y="18225"/>
                      <a:pt x="2354" y="16875"/>
                    </a:cubicBezTo>
                    <a:cubicBezTo>
                      <a:pt x="1246" y="14850"/>
                      <a:pt x="0" y="10800"/>
                      <a:pt x="0" y="10800"/>
                    </a:cubicBezTo>
                    <a:cubicBezTo>
                      <a:pt x="0" y="10800"/>
                      <a:pt x="0" y="4725"/>
                      <a:pt x="1523" y="2700"/>
                    </a:cubicBezTo>
                    <a:cubicBezTo>
                      <a:pt x="3046" y="675"/>
                      <a:pt x="5538" y="0"/>
                      <a:pt x="9000" y="0"/>
                    </a:cubicBezTo>
                    <a:cubicBezTo>
                      <a:pt x="12185" y="0"/>
                      <a:pt x="14954" y="675"/>
                      <a:pt x="17169" y="2700"/>
                    </a:cubicBezTo>
                    <a:cubicBezTo>
                      <a:pt x="19385" y="4725"/>
                      <a:pt x="21462" y="10800"/>
                      <a:pt x="21462" y="10800"/>
                    </a:cubicBezTo>
                    <a:close/>
                    <a:moveTo>
                      <a:pt x="4985" y="10800"/>
                    </a:moveTo>
                    <a:cubicBezTo>
                      <a:pt x="5815" y="15525"/>
                      <a:pt x="8169" y="18225"/>
                      <a:pt x="12046" y="18225"/>
                    </a:cubicBezTo>
                    <a:cubicBezTo>
                      <a:pt x="15923" y="18225"/>
                      <a:pt x="17446" y="15525"/>
                      <a:pt x="16477" y="10800"/>
                    </a:cubicBezTo>
                    <a:cubicBezTo>
                      <a:pt x="15646" y="6075"/>
                      <a:pt x="13292" y="3375"/>
                      <a:pt x="9415" y="3375"/>
                    </a:cubicBezTo>
                    <a:cubicBezTo>
                      <a:pt x="7477" y="3375"/>
                      <a:pt x="5400" y="5400"/>
                      <a:pt x="5400" y="5400"/>
                    </a:cubicBezTo>
                    <a:lnTo>
                      <a:pt x="4985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2" name="Freeform 402"/>
              <p:cNvSpPr/>
              <p:nvPr/>
            </p:nvSpPr>
            <p:spPr>
              <a:xfrm>
                <a:off x="1739886" y="122599"/>
                <a:ext cx="1634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0211" y="21600"/>
                      <a:pt x="18695" y="21600"/>
                      <a:pt x="17179" y="21600"/>
                    </a:cubicBezTo>
                    <a:cubicBezTo>
                      <a:pt x="16547" y="16875"/>
                      <a:pt x="15789" y="12825"/>
                      <a:pt x="15032" y="8775"/>
                    </a:cubicBezTo>
                    <a:cubicBezTo>
                      <a:pt x="15032" y="8775"/>
                      <a:pt x="14274" y="5400"/>
                      <a:pt x="13516" y="4725"/>
                    </a:cubicBezTo>
                    <a:cubicBezTo>
                      <a:pt x="13516" y="4725"/>
                      <a:pt x="11747" y="3375"/>
                      <a:pt x="10232" y="3375"/>
                    </a:cubicBezTo>
                    <a:cubicBezTo>
                      <a:pt x="8463" y="3375"/>
                      <a:pt x="6442" y="5400"/>
                      <a:pt x="6442" y="5400"/>
                    </a:cubicBezTo>
                    <a:cubicBezTo>
                      <a:pt x="6189" y="10800"/>
                      <a:pt x="6189" y="10800"/>
                      <a:pt x="6189" y="10800"/>
                    </a:cubicBezTo>
                    <a:cubicBezTo>
                      <a:pt x="7832" y="21600"/>
                      <a:pt x="7832" y="21600"/>
                      <a:pt x="7832" y="21600"/>
                    </a:cubicBezTo>
                    <a:cubicBezTo>
                      <a:pt x="6442" y="21600"/>
                      <a:pt x="4926" y="21600"/>
                      <a:pt x="3411" y="21600"/>
                    </a:cubicBezTo>
                    <a:cubicBezTo>
                      <a:pt x="2274" y="14175"/>
                      <a:pt x="1137" y="7425"/>
                      <a:pt x="0" y="0"/>
                    </a:cubicBezTo>
                    <a:cubicBezTo>
                      <a:pt x="1137" y="0"/>
                      <a:pt x="2274" y="0"/>
                      <a:pt x="3411" y="0"/>
                    </a:cubicBezTo>
                    <a:cubicBezTo>
                      <a:pt x="4547" y="3375"/>
                      <a:pt x="4547" y="3375"/>
                      <a:pt x="4547" y="3375"/>
                    </a:cubicBezTo>
                    <a:cubicBezTo>
                      <a:pt x="4800" y="3375"/>
                      <a:pt x="4800" y="3375"/>
                      <a:pt x="4800" y="3375"/>
                    </a:cubicBezTo>
                    <a:cubicBezTo>
                      <a:pt x="4800" y="3375"/>
                      <a:pt x="5937" y="1350"/>
                      <a:pt x="6947" y="675"/>
                    </a:cubicBezTo>
                    <a:cubicBezTo>
                      <a:pt x="8084" y="0"/>
                      <a:pt x="9347" y="0"/>
                      <a:pt x="10737" y="0"/>
                    </a:cubicBezTo>
                    <a:cubicBezTo>
                      <a:pt x="15537" y="0"/>
                      <a:pt x="18442" y="2700"/>
                      <a:pt x="19326" y="7425"/>
                    </a:cubicBezTo>
                    <a:cubicBezTo>
                      <a:pt x="20084" y="12150"/>
                      <a:pt x="20842" y="16875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3" name="Freeform 403"/>
              <p:cNvSpPr/>
              <p:nvPr/>
            </p:nvSpPr>
            <p:spPr>
              <a:xfrm>
                <a:off x="499424" y="122599"/>
                <a:ext cx="1313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5" h="21600" extrusionOk="0">
                    <a:moveTo>
                      <a:pt x="9505" y="21600"/>
                    </a:moveTo>
                    <a:cubicBezTo>
                      <a:pt x="5620" y="21600"/>
                      <a:pt x="2978" y="20925"/>
                      <a:pt x="1269" y="18900"/>
                    </a:cubicBezTo>
                    <a:cubicBezTo>
                      <a:pt x="-285" y="16875"/>
                      <a:pt x="26" y="10800"/>
                      <a:pt x="26" y="10800"/>
                    </a:cubicBezTo>
                    <a:cubicBezTo>
                      <a:pt x="26" y="10800"/>
                      <a:pt x="2357" y="4725"/>
                      <a:pt x="4843" y="2700"/>
                    </a:cubicBezTo>
                    <a:cubicBezTo>
                      <a:pt x="7329" y="675"/>
                      <a:pt x="10437" y="0"/>
                      <a:pt x="14478" y="0"/>
                    </a:cubicBezTo>
                    <a:cubicBezTo>
                      <a:pt x="17119" y="0"/>
                      <a:pt x="19450" y="675"/>
                      <a:pt x="21315" y="1350"/>
                    </a:cubicBezTo>
                    <a:cubicBezTo>
                      <a:pt x="18984" y="4725"/>
                      <a:pt x="18984" y="4725"/>
                      <a:pt x="18984" y="4725"/>
                    </a:cubicBezTo>
                    <a:cubicBezTo>
                      <a:pt x="16809" y="4050"/>
                      <a:pt x="15099" y="3375"/>
                      <a:pt x="13545" y="3375"/>
                    </a:cubicBezTo>
                    <a:cubicBezTo>
                      <a:pt x="9194" y="3375"/>
                      <a:pt x="6552" y="6075"/>
                      <a:pt x="5465" y="10800"/>
                    </a:cubicBezTo>
                    <a:cubicBezTo>
                      <a:pt x="6086" y="16200"/>
                      <a:pt x="6086" y="16200"/>
                      <a:pt x="6086" y="16200"/>
                    </a:cubicBezTo>
                    <a:cubicBezTo>
                      <a:pt x="6086" y="16200"/>
                      <a:pt x="8417" y="18225"/>
                      <a:pt x="10437" y="18225"/>
                    </a:cubicBezTo>
                    <a:cubicBezTo>
                      <a:pt x="12924" y="18225"/>
                      <a:pt x="15255" y="17550"/>
                      <a:pt x="17586" y="16875"/>
                    </a:cubicBezTo>
                    <a:cubicBezTo>
                      <a:pt x="16809" y="20250"/>
                      <a:pt x="16809" y="20250"/>
                      <a:pt x="16809" y="20250"/>
                    </a:cubicBezTo>
                    <a:cubicBezTo>
                      <a:pt x="15721" y="20925"/>
                      <a:pt x="14633" y="21600"/>
                      <a:pt x="13545" y="21600"/>
                    </a:cubicBezTo>
                    <a:cubicBezTo>
                      <a:pt x="12457" y="21600"/>
                      <a:pt x="11059" y="21600"/>
                      <a:pt x="9505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4" name="Freeform 404"/>
              <p:cNvSpPr/>
              <p:nvPr/>
            </p:nvSpPr>
            <p:spPr>
              <a:xfrm>
                <a:off x="513687" y="122599"/>
                <a:ext cx="1483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5" h="21600" extrusionOk="0">
                    <a:moveTo>
                      <a:pt x="21462" y="10800"/>
                    </a:moveTo>
                    <a:cubicBezTo>
                      <a:pt x="21462" y="10800"/>
                      <a:pt x="19385" y="16875"/>
                      <a:pt x="17169" y="18900"/>
                    </a:cubicBezTo>
                    <a:cubicBezTo>
                      <a:pt x="14954" y="20925"/>
                      <a:pt x="12185" y="21600"/>
                      <a:pt x="8723" y="21600"/>
                    </a:cubicBezTo>
                    <a:cubicBezTo>
                      <a:pt x="6646" y="21600"/>
                      <a:pt x="4846" y="21600"/>
                      <a:pt x="3323" y="20250"/>
                    </a:cubicBezTo>
                    <a:cubicBezTo>
                      <a:pt x="1938" y="19575"/>
                      <a:pt x="277" y="16875"/>
                      <a:pt x="277" y="16875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0800"/>
                      <a:pt x="2077" y="4725"/>
                      <a:pt x="4292" y="2700"/>
                    </a:cubicBezTo>
                    <a:cubicBezTo>
                      <a:pt x="6508" y="675"/>
                      <a:pt x="9415" y="0"/>
                      <a:pt x="12738" y="0"/>
                    </a:cubicBezTo>
                    <a:cubicBezTo>
                      <a:pt x="16062" y="0"/>
                      <a:pt x="18415" y="675"/>
                      <a:pt x="20077" y="2700"/>
                    </a:cubicBezTo>
                    <a:cubicBezTo>
                      <a:pt x="21600" y="4725"/>
                      <a:pt x="21462" y="10800"/>
                      <a:pt x="21462" y="10800"/>
                    </a:cubicBezTo>
                    <a:close/>
                    <a:moveTo>
                      <a:pt x="4985" y="10800"/>
                    </a:moveTo>
                    <a:cubicBezTo>
                      <a:pt x="4154" y="15525"/>
                      <a:pt x="5677" y="18225"/>
                      <a:pt x="9554" y="18225"/>
                    </a:cubicBezTo>
                    <a:cubicBezTo>
                      <a:pt x="13292" y="18225"/>
                      <a:pt x="15646" y="15525"/>
                      <a:pt x="16477" y="10800"/>
                    </a:cubicBezTo>
                    <a:cubicBezTo>
                      <a:pt x="17446" y="6075"/>
                      <a:pt x="15923" y="3375"/>
                      <a:pt x="12046" y="3375"/>
                    </a:cubicBezTo>
                    <a:cubicBezTo>
                      <a:pt x="10108" y="3375"/>
                      <a:pt x="8446" y="4050"/>
                      <a:pt x="7338" y="5400"/>
                    </a:cubicBezTo>
                    <a:cubicBezTo>
                      <a:pt x="6231" y="6750"/>
                      <a:pt x="4985" y="10800"/>
                      <a:pt x="4985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5" name="Freeform 405"/>
              <p:cNvSpPr/>
              <p:nvPr/>
            </p:nvSpPr>
            <p:spPr>
              <a:xfrm>
                <a:off x="531078" y="122599"/>
                <a:ext cx="2466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extrusionOk="0">
                    <a:moveTo>
                      <a:pt x="11425" y="21600"/>
                    </a:moveTo>
                    <a:cubicBezTo>
                      <a:pt x="10508" y="21600"/>
                      <a:pt x="9507" y="21600"/>
                      <a:pt x="8507" y="21600"/>
                    </a:cubicBezTo>
                    <a:cubicBezTo>
                      <a:pt x="9007" y="16875"/>
                      <a:pt x="9424" y="12825"/>
                      <a:pt x="9924" y="8775"/>
                    </a:cubicBezTo>
                    <a:cubicBezTo>
                      <a:pt x="9674" y="4725"/>
                      <a:pt x="9674" y="4725"/>
                      <a:pt x="9674" y="4725"/>
                    </a:cubicBezTo>
                    <a:cubicBezTo>
                      <a:pt x="9674" y="4725"/>
                      <a:pt x="8840" y="3375"/>
                      <a:pt x="7923" y="3375"/>
                    </a:cubicBezTo>
                    <a:cubicBezTo>
                      <a:pt x="6839" y="3375"/>
                      <a:pt x="6005" y="4050"/>
                      <a:pt x="5337" y="5400"/>
                    </a:cubicBezTo>
                    <a:cubicBezTo>
                      <a:pt x="4670" y="6075"/>
                      <a:pt x="4003" y="10800"/>
                      <a:pt x="4003" y="10800"/>
                    </a:cubicBezTo>
                    <a:cubicBezTo>
                      <a:pt x="2836" y="21600"/>
                      <a:pt x="2836" y="21600"/>
                      <a:pt x="2836" y="21600"/>
                    </a:cubicBezTo>
                    <a:cubicBezTo>
                      <a:pt x="1918" y="21600"/>
                      <a:pt x="917" y="21600"/>
                      <a:pt x="0" y="21600"/>
                    </a:cubicBezTo>
                    <a:cubicBezTo>
                      <a:pt x="751" y="14175"/>
                      <a:pt x="1501" y="7425"/>
                      <a:pt x="2168" y="0"/>
                    </a:cubicBezTo>
                    <a:cubicBezTo>
                      <a:pt x="2919" y="0"/>
                      <a:pt x="3669" y="0"/>
                      <a:pt x="4503" y="0"/>
                    </a:cubicBezTo>
                    <a:cubicBezTo>
                      <a:pt x="4587" y="3375"/>
                      <a:pt x="4587" y="3375"/>
                      <a:pt x="4587" y="3375"/>
                    </a:cubicBezTo>
                    <a:cubicBezTo>
                      <a:pt x="4754" y="3375"/>
                      <a:pt x="4754" y="3375"/>
                      <a:pt x="4754" y="3375"/>
                    </a:cubicBezTo>
                    <a:cubicBezTo>
                      <a:pt x="4754" y="3375"/>
                      <a:pt x="5838" y="1350"/>
                      <a:pt x="6588" y="675"/>
                    </a:cubicBezTo>
                    <a:cubicBezTo>
                      <a:pt x="7339" y="0"/>
                      <a:pt x="8173" y="0"/>
                      <a:pt x="9090" y="0"/>
                    </a:cubicBezTo>
                    <a:cubicBezTo>
                      <a:pt x="11092" y="0"/>
                      <a:pt x="12843" y="3375"/>
                      <a:pt x="12843" y="3375"/>
                    </a:cubicBezTo>
                    <a:cubicBezTo>
                      <a:pt x="13093" y="3375"/>
                      <a:pt x="13093" y="3375"/>
                      <a:pt x="13093" y="3375"/>
                    </a:cubicBezTo>
                    <a:cubicBezTo>
                      <a:pt x="13594" y="2025"/>
                      <a:pt x="14178" y="1350"/>
                      <a:pt x="15012" y="675"/>
                    </a:cubicBezTo>
                    <a:cubicBezTo>
                      <a:pt x="15762" y="0"/>
                      <a:pt x="16680" y="0"/>
                      <a:pt x="17597" y="0"/>
                    </a:cubicBezTo>
                    <a:cubicBezTo>
                      <a:pt x="19181" y="0"/>
                      <a:pt x="20349" y="675"/>
                      <a:pt x="20933" y="2025"/>
                    </a:cubicBezTo>
                    <a:cubicBezTo>
                      <a:pt x="21600" y="3375"/>
                      <a:pt x="21517" y="7425"/>
                      <a:pt x="21517" y="7425"/>
                    </a:cubicBezTo>
                    <a:cubicBezTo>
                      <a:pt x="21016" y="12150"/>
                      <a:pt x="20516" y="16875"/>
                      <a:pt x="20099" y="21600"/>
                    </a:cubicBezTo>
                    <a:cubicBezTo>
                      <a:pt x="19098" y="21600"/>
                      <a:pt x="18181" y="21600"/>
                      <a:pt x="17180" y="21600"/>
                    </a:cubicBezTo>
                    <a:cubicBezTo>
                      <a:pt x="17597" y="16875"/>
                      <a:pt x="18097" y="12825"/>
                      <a:pt x="18514" y="8775"/>
                    </a:cubicBezTo>
                    <a:cubicBezTo>
                      <a:pt x="18264" y="4725"/>
                      <a:pt x="18264" y="4725"/>
                      <a:pt x="18264" y="4725"/>
                    </a:cubicBezTo>
                    <a:cubicBezTo>
                      <a:pt x="18264" y="4725"/>
                      <a:pt x="17347" y="3375"/>
                      <a:pt x="16513" y="3375"/>
                    </a:cubicBezTo>
                    <a:cubicBezTo>
                      <a:pt x="15429" y="3375"/>
                      <a:pt x="14511" y="4050"/>
                      <a:pt x="13927" y="5400"/>
                    </a:cubicBezTo>
                    <a:cubicBezTo>
                      <a:pt x="13260" y="6075"/>
                      <a:pt x="12593" y="10125"/>
                      <a:pt x="12593" y="10125"/>
                    </a:cubicBezTo>
                    <a:lnTo>
                      <a:pt x="11425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6" name="Freeform 406"/>
              <p:cNvSpPr/>
              <p:nvPr/>
            </p:nvSpPr>
            <p:spPr>
              <a:xfrm>
                <a:off x="558701" y="122599"/>
                <a:ext cx="2454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extrusionOk="0">
                    <a:moveTo>
                      <a:pt x="11553" y="21600"/>
                    </a:moveTo>
                    <a:cubicBezTo>
                      <a:pt x="10549" y="21600"/>
                      <a:pt x="9628" y="21600"/>
                      <a:pt x="8623" y="21600"/>
                    </a:cubicBezTo>
                    <a:cubicBezTo>
                      <a:pt x="9042" y="16875"/>
                      <a:pt x="9460" y="12825"/>
                      <a:pt x="9963" y="8775"/>
                    </a:cubicBezTo>
                    <a:cubicBezTo>
                      <a:pt x="9712" y="4725"/>
                      <a:pt x="9712" y="4725"/>
                      <a:pt x="9712" y="4725"/>
                    </a:cubicBezTo>
                    <a:cubicBezTo>
                      <a:pt x="9712" y="4725"/>
                      <a:pt x="8791" y="3375"/>
                      <a:pt x="7953" y="3375"/>
                    </a:cubicBezTo>
                    <a:cubicBezTo>
                      <a:pt x="6865" y="3375"/>
                      <a:pt x="5944" y="4050"/>
                      <a:pt x="5358" y="5400"/>
                    </a:cubicBezTo>
                    <a:cubicBezTo>
                      <a:pt x="4688" y="6075"/>
                      <a:pt x="3935" y="10800"/>
                      <a:pt x="3935" y="10800"/>
                    </a:cubicBezTo>
                    <a:cubicBezTo>
                      <a:pt x="2930" y="21600"/>
                      <a:pt x="2930" y="21600"/>
                      <a:pt x="2930" y="21600"/>
                    </a:cubicBezTo>
                    <a:cubicBezTo>
                      <a:pt x="1926" y="21600"/>
                      <a:pt x="1005" y="21600"/>
                      <a:pt x="0" y="21600"/>
                    </a:cubicBezTo>
                    <a:cubicBezTo>
                      <a:pt x="753" y="14175"/>
                      <a:pt x="1423" y="7425"/>
                      <a:pt x="2177" y="0"/>
                    </a:cubicBezTo>
                    <a:cubicBezTo>
                      <a:pt x="2930" y="0"/>
                      <a:pt x="3684" y="0"/>
                      <a:pt x="4437" y="0"/>
                    </a:cubicBezTo>
                    <a:cubicBezTo>
                      <a:pt x="4521" y="3375"/>
                      <a:pt x="4521" y="3375"/>
                      <a:pt x="4521" y="3375"/>
                    </a:cubicBezTo>
                    <a:cubicBezTo>
                      <a:pt x="4688" y="3375"/>
                      <a:pt x="4688" y="3375"/>
                      <a:pt x="4688" y="3375"/>
                    </a:cubicBezTo>
                    <a:cubicBezTo>
                      <a:pt x="4688" y="3375"/>
                      <a:pt x="5777" y="1350"/>
                      <a:pt x="6530" y="675"/>
                    </a:cubicBezTo>
                    <a:cubicBezTo>
                      <a:pt x="7367" y="0"/>
                      <a:pt x="8121" y="0"/>
                      <a:pt x="9042" y="0"/>
                    </a:cubicBezTo>
                    <a:cubicBezTo>
                      <a:pt x="11135" y="0"/>
                      <a:pt x="12893" y="3375"/>
                      <a:pt x="12893" y="3375"/>
                    </a:cubicBezTo>
                    <a:cubicBezTo>
                      <a:pt x="13060" y="3375"/>
                      <a:pt x="13060" y="3375"/>
                      <a:pt x="13060" y="3375"/>
                    </a:cubicBezTo>
                    <a:cubicBezTo>
                      <a:pt x="13060" y="3375"/>
                      <a:pt x="14233" y="1350"/>
                      <a:pt x="14986" y="675"/>
                    </a:cubicBezTo>
                    <a:cubicBezTo>
                      <a:pt x="15823" y="0"/>
                      <a:pt x="16660" y="0"/>
                      <a:pt x="17581" y="0"/>
                    </a:cubicBezTo>
                    <a:cubicBezTo>
                      <a:pt x="19256" y="0"/>
                      <a:pt x="20344" y="675"/>
                      <a:pt x="21014" y="2025"/>
                    </a:cubicBezTo>
                    <a:cubicBezTo>
                      <a:pt x="21600" y="3375"/>
                      <a:pt x="21516" y="7425"/>
                      <a:pt x="21516" y="7425"/>
                    </a:cubicBezTo>
                    <a:cubicBezTo>
                      <a:pt x="21098" y="12150"/>
                      <a:pt x="20679" y="16875"/>
                      <a:pt x="20177" y="21600"/>
                    </a:cubicBezTo>
                    <a:cubicBezTo>
                      <a:pt x="19256" y="21600"/>
                      <a:pt x="18251" y="21600"/>
                      <a:pt x="17247" y="21600"/>
                    </a:cubicBezTo>
                    <a:cubicBezTo>
                      <a:pt x="17749" y="16875"/>
                      <a:pt x="18167" y="12825"/>
                      <a:pt x="18586" y="8775"/>
                    </a:cubicBezTo>
                    <a:cubicBezTo>
                      <a:pt x="18335" y="4725"/>
                      <a:pt x="18335" y="4725"/>
                      <a:pt x="18335" y="4725"/>
                    </a:cubicBezTo>
                    <a:cubicBezTo>
                      <a:pt x="18335" y="4725"/>
                      <a:pt x="17414" y="3375"/>
                      <a:pt x="16577" y="3375"/>
                    </a:cubicBezTo>
                    <a:cubicBezTo>
                      <a:pt x="15405" y="3375"/>
                      <a:pt x="14567" y="4050"/>
                      <a:pt x="13898" y="5400"/>
                    </a:cubicBezTo>
                    <a:cubicBezTo>
                      <a:pt x="13312" y="6075"/>
                      <a:pt x="12642" y="10125"/>
                      <a:pt x="12642" y="10125"/>
                    </a:cubicBezTo>
                    <a:lnTo>
                      <a:pt x="1155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7" name="Freeform 407"/>
              <p:cNvSpPr/>
              <p:nvPr/>
            </p:nvSpPr>
            <p:spPr>
              <a:xfrm>
                <a:off x="585921" y="122599"/>
                <a:ext cx="1415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616" y="21600"/>
                    </a:moveTo>
                    <a:cubicBezTo>
                      <a:pt x="15032" y="18225"/>
                      <a:pt x="15032" y="18225"/>
                      <a:pt x="15032" y="18225"/>
                    </a:cubicBezTo>
                    <a:cubicBezTo>
                      <a:pt x="14886" y="18225"/>
                      <a:pt x="14886" y="18225"/>
                      <a:pt x="14886" y="18225"/>
                    </a:cubicBezTo>
                    <a:cubicBezTo>
                      <a:pt x="13573" y="19575"/>
                      <a:pt x="12259" y="20925"/>
                      <a:pt x="11092" y="21600"/>
                    </a:cubicBezTo>
                    <a:cubicBezTo>
                      <a:pt x="9778" y="21600"/>
                      <a:pt x="8173" y="21600"/>
                      <a:pt x="6422" y="21600"/>
                    </a:cubicBezTo>
                    <a:cubicBezTo>
                      <a:pt x="4086" y="21600"/>
                      <a:pt x="2335" y="21600"/>
                      <a:pt x="1168" y="20250"/>
                    </a:cubicBezTo>
                    <a:cubicBezTo>
                      <a:pt x="0" y="18900"/>
                      <a:pt x="0" y="15525"/>
                      <a:pt x="0" y="15525"/>
                    </a:cubicBezTo>
                    <a:cubicBezTo>
                      <a:pt x="0" y="15525"/>
                      <a:pt x="1605" y="11475"/>
                      <a:pt x="3649" y="10125"/>
                    </a:cubicBezTo>
                    <a:cubicBezTo>
                      <a:pt x="5692" y="9450"/>
                      <a:pt x="8465" y="8775"/>
                      <a:pt x="12259" y="8775"/>
                    </a:cubicBezTo>
                    <a:cubicBezTo>
                      <a:pt x="13573" y="8775"/>
                      <a:pt x="15032" y="8775"/>
                      <a:pt x="16346" y="8775"/>
                    </a:cubicBezTo>
                    <a:cubicBezTo>
                      <a:pt x="16492" y="7425"/>
                      <a:pt x="16492" y="7425"/>
                      <a:pt x="16492" y="7425"/>
                    </a:cubicBezTo>
                    <a:cubicBezTo>
                      <a:pt x="16054" y="4050"/>
                      <a:pt x="16054" y="4050"/>
                      <a:pt x="16054" y="4050"/>
                    </a:cubicBezTo>
                    <a:cubicBezTo>
                      <a:pt x="16054" y="4050"/>
                      <a:pt x="14303" y="3375"/>
                      <a:pt x="12843" y="3375"/>
                    </a:cubicBezTo>
                    <a:cubicBezTo>
                      <a:pt x="11676" y="3375"/>
                      <a:pt x="10508" y="3375"/>
                      <a:pt x="9195" y="4050"/>
                    </a:cubicBezTo>
                    <a:cubicBezTo>
                      <a:pt x="8027" y="4050"/>
                      <a:pt x="7005" y="4725"/>
                      <a:pt x="5838" y="4725"/>
                    </a:cubicBezTo>
                    <a:cubicBezTo>
                      <a:pt x="4670" y="2025"/>
                      <a:pt x="4670" y="2025"/>
                      <a:pt x="4670" y="2025"/>
                    </a:cubicBezTo>
                    <a:cubicBezTo>
                      <a:pt x="6130" y="1350"/>
                      <a:pt x="7589" y="675"/>
                      <a:pt x="9195" y="675"/>
                    </a:cubicBezTo>
                    <a:cubicBezTo>
                      <a:pt x="10800" y="0"/>
                      <a:pt x="12259" y="0"/>
                      <a:pt x="13573" y="0"/>
                    </a:cubicBezTo>
                    <a:cubicBezTo>
                      <a:pt x="16638" y="0"/>
                      <a:pt x="18827" y="675"/>
                      <a:pt x="20141" y="2025"/>
                    </a:cubicBezTo>
                    <a:cubicBezTo>
                      <a:pt x="21600" y="2700"/>
                      <a:pt x="21600" y="7425"/>
                      <a:pt x="21600" y="7425"/>
                    </a:cubicBezTo>
                    <a:cubicBezTo>
                      <a:pt x="20870" y="12150"/>
                      <a:pt x="19995" y="16875"/>
                      <a:pt x="19265" y="21600"/>
                    </a:cubicBezTo>
                    <a:cubicBezTo>
                      <a:pt x="18097" y="21600"/>
                      <a:pt x="16784" y="21600"/>
                      <a:pt x="15616" y="21600"/>
                    </a:cubicBezTo>
                    <a:close/>
                    <a:moveTo>
                      <a:pt x="8611" y="18225"/>
                    </a:moveTo>
                    <a:cubicBezTo>
                      <a:pt x="10508" y="18225"/>
                      <a:pt x="11968" y="17550"/>
                      <a:pt x="13281" y="16875"/>
                    </a:cubicBezTo>
                    <a:cubicBezTo>
                      <a:pt x="14449" y="16200"/>
                      <a:pt x="15616" y="12825"/>
                      <a:pt x="15616" y="12825"/>
                    </a:cubicBezTo>
                    <a:cubicBezTo>
                      <a:pt x="15908" y="11475"/>
                      <a:pt x="15908" y="11475"/>
                      <a:pt x="15908" y="11475"/>
                    </a:cubicBezTo>
                    <a:cubicBezTo>
                      <a:pt x="14886" y="11475"/>
                      <a:pt x="13865" y="11475"/>
                      <a:pt x="12843" y="11475"/>
                    </a:cubicBezTo>
                    <a:cubicBezTo>
                      <a:pt x="10362" y="11475"/>
                      <a:pt x="8611" y="12150"/>
                      <a:pt x="7443" y="12150"/>
                    </a:cubicBezTo>
                    <a:cubicBezTo>
                      <a:pt x="6130" y="12825"/>
                      <a:pt x="5254" y="15525"/>
                      <a:pt x="5254" y="15525"/>
                    </a:cubicBezTo>
                    <a:cubicBezTo>
                      <a:pt x="5838" y="17550"/>
                      <a:pt x="5838" y="17550"/>
                      <a:pt x="5838" y="17550"/>
                    </a:cubicBezTo>
                    <a:cubicBezTo>
                      <a:pt x="5838" y="17550"/>
                      <a:pt x="7297" y="18225"/>
                      <a:pt x="8611" y="182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8" name="Freeform 408"/>
              <p:cNvSpPr/>
              <p:nvPr/>
            </p:nvSpPr>
            <p:spPr>
              <a:xfrm>
                <a:off x="603231" y="122599"/>
                <a:ext cx="1519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5" h="21600" extrusionOk="0">
                    <a:moveTo>
                      <a:pt x="18966" y="21600"/>
                    </a:moveTo>
                    <a:cubicBezTo>
                      <a:pt x="17385" y="21600"/>
                      <a:pt x="15805" y="21600"/>
                      <a:pt x="14356" y="21600"/>
                    </a:cubicBezTo>
                    <a:cubicBezTo>
                      <a:pt x="14883" y="16875"/>
                      <a:pt x="15541" y="12825"/>
                      <a:pt x="16200" y="8775"/>
                    </a:cubicBezTo>
                    <a:cubicBezTo>
                      <a:pt x="15673" y="4725"/>
                      <a:pt x="15673" y="4725"/>
                      <a:pt x="15673" y="4725"/>
                    </a:cubicBezTo>
                    <a:cubicBezTo>
                      <a:pt x="15673" y="4725"/>
                      <a:pt x="14093" y="3375"/>
                      <a:pt x="12644" y="3375"/>
                    </a:cubicBezTo>
                    <a:cubicBezTo>
                      <a:pt x="10800" y="3375"/>
                      <a:pt x="9220" y="4050"/>
                      <a:pt x="8166" y="5400"/>
                    </a:cubicBezTo>
                    <a:cubicBezTo>
                      <a:pt x="7112" y="6075"/>
                      <a:pt x="6059" y="10800"/>
                      <a:pt x="6059" y="10800"/>
                    </a:cubicBezTo>
                    <a:cubicBezTo>
                      <a:pt x="4478" y="21600"/>
                      <a:pt x="4478" y="21600"/>
                      <a:pt x="4478" y="21600"/>
                    </a:cubicBezTo>
                    <a:cubicBezTo>
                      <a:pt x="3029" y="21600"/>
                      <a:pt x="1449" y="21600"/>
                      <a:pt x="0" y="21600"/>
                    </a:cubicBezTo>
                    <a:cubicBezTo>
                      <a:pt x="922" y="14175"/>
                      <a:pt x="1976" y="7425"/>
                      <a:pt x="3029" y="0"/>
                    </a:cubicBezTo>
                    <a:cubicBezTo>
                      <a:pt x="4215" y="0"/>
                      <a:pt x="5400" y="0"/>
                      <a:pt x="6585" y="0"/>
                    </a:cubicBezTo>
                    <a:cubicBezTo>
                      <a:pt x="6849" y="3375"/>
                      <a:pt x="6849" y="3375"/>
                      <a:pt x="6849" y="3375"/>
                    </a:cubicBezTo>
                    <a:cubicBezTo>
                      <a:pt x="7112" y="3375"/>
                      <a:pt x="7112" y="3375"/>
                      <a:pt x="7112" y="3375"/>
                    </a:cubicBezTo>
                    <a:cubicBezTo>
                      <a:pt x="7902" y="2025"/>
                      <a:pt x="8956" y="1350"/>
                      <a:pt x="10141" y="675"/>
                    </a:cubicBezTo>
                    <a:cubicBezTo>
                      <a:pt x="11459" y="0"/>
                      <a:pt x="12776" y="0"/>
                      <a:pt x="14224" y="0"/>
                    </a:cubicBezTo>
                    <a:cubicBezTo>
                      <a:pt x="19361" y="0"/>
                      <a:pt x="21600" y="2700"/>
                      <a:pt x="20810" y="7425"/>
                    </a:cubicBezTo>
                    <a:cubicBezTo>
                      <a:pt x="20151" y="12150"/>
                      <a:pt x="19624" y="16875"/>
                      <a:pt x="18966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49" name="Freeform 409"/>
              <p:cNvSpPr/>
              <p:nvPr/>
            </p:nvSpPr>
            <p:spPr>
              <a:xfrm>
                <a:off x="621645" y="122009"/>
                <a:ext cx="1616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6" h="21600" extrusionOk="0">
                    <a:moveTo>
                      <a:pt x="6737" y="21600"/>
                    </a:moveTo>
                    <a:cubicBezTo>
                      <a:pt x="4196" y="21600"/>
                      <a:pt x="2290" y="21109"/>
                      <a:pt x="1147" y="19636"/>
                    </a:cubicBezTo>
                    <a:cubicBezTo>
                      <a:pt x="-124" y="18164"/>
                      <a:pt x="3" y="13745"/>
                      <a:pt x="3" y="13745"/>
                    </a:cubicBezTo>
                    <a:cubicBezTo>
                      <a:pt x="3" y="13745"/>
                      <a:pt x="1655" y="9327"/>
                      <a:pt x="3307" y="7855"/>
                    </a:cubicBezTo>
                    <a:cubicBezTo>
                      <a:pt x="5085" y="6382"/>
                      <a:pt x="7245" y="5891"/>
                      <a:pt x="9787" y="5891"/>
                    </a:cubicBezTo>
                    <a:cubicBezTo>
                      <a:pt x="12582" y="5891"/>
                      <a:pt x="14488" y="6382"/>
                      <a:pt x="15631" y="7855"/>
                    </a:cubicBezTo>
                    <a:cubicBezTo>
                      <a:pt x="15885" y="7855"/>
                      <a:pt x="15885" y="7855"/>
                      <a:pt x="15885" y="7855"/>
                    </a:cubicBezTo>
                    <a:cubicBezTo>
                      <a:pt x="16012" y="5400"/>
                      <a:pt x="16012" y="5400"/>
                      <a:pt x="16012" y="5400"/>
                    </a:cubicBezTo>
                    <a:cubicBezTo>
                      <a:pt x="17029" y="0"/>
                      <a:pt x="17029" y="0"/>
                      <a:pt x="17029" y="0"/>
                    </a:cubicBezTo>
                    <a:cubicBezTo>
                      <a:pt x="18554" y="0"/>
                      <a:pt x="19951" y="0"/>
                      <a:pt x="21476" y="0"/>
                    </a:cubicBezTo>
                    <a:cubicBezTo>
                      <a:pt x="20205" y="7364"/>
                      <a:pt x="18808" y="14236"/>
                      <a:pt x="17537" y="21600"/>
                    </a:cubicBezTo>
                    <a:cubicBezTo>
                      <a:pt x="16394" y="21600"/>
                      <a:pt x="15250" y="21600"/>
                      <a:pt x="14107" y="21600"/>
                    </a:cubicBezTo>
                    <a:cubicBezTo>
                      <a:pt x="13598" y="19636"/>
                      <a:pt x="13598" y="19636"/>
                      <a:pt x="13598" y="19636"/>
                    </a:cubicBezTo>
                    <a:cubicBezTo>
                      <a:pt x="13471" y="19636"/>
                      <a:pt x="13471" y="19636"/>
                      <a:pt x="13471" y="19636"/>
                    </a:cubicBezTo>
                    <a:cubicBezTo>
                      <a:pt x="11820" y="21109"/>
                      <a:pt x="9532" y="21600"/>
                      <a:pt x="6737" y="21600"/>
                    </a:cubicBezTo>
                    <a:close/>
                    <a:moveTo>
                      <a:pt x="8516" y="19145"/>
                    </a:moveTo>
                    <a:cubicBezTo>
                      <a:pt x="10295" y="19145"/>
                      <a:pt x="11692" y="18655"/>
                      <a:pt x="12709" y="18164"/>
                    </a:cubicBezTo>
                    <a:cubicBezTo>
                      <a:pt x="13598" y="17182"/>
                      <a:pt x="14615" y="14236"/>
                      <a:pt x="14615" y="14236"/>
                    </a:cubicBezTo>
                    <a:cubicBezTo>
                      <a:pt x="14742" y="13745"/>
                      <a:pt x="14742" y="13745"/>
                      <a:pt x="14742" y="13745"/>
                    </a:cubicBezTo>
                    <a:cubicBezTo>
                      <a:pt x="14234" y="9818"/>
                      <a:pt x="14234" y="9818"/>
                      <a:pt x="14234" y="9818"/>
                    </a:cubicBezTo>
                    <a:cubicBezTo>
                      <a:pt x="14234" y="9818"/>
                      <a:pt x="12201" y="8345"/>
                      <a:pt x="10422" y="8345"/>
                    </a:cubicBezTo>
                    <a:cubicBezTo>
                      <a:pt x="8897" y="8345"/>
                      <a:pt x="7627" y="8836"/>
                      <a:pt x="6610" y="9818"/>
                    </a:cubicBezTo>
                    <a:cubicBezTo>
                      <a:pt x="5594" y="10800"/>
                      <a:pt x="4577" y="13745"/>
                      <a:pt x="4577" y="13745"/>
                    </a:cubicBezTo>
                    <a:cubicBezTo>
                      <a:pt x="5085" y="17673"/>
                      <a:pt x="5085" y="17673"/>
                      <a:pt x="5085" y="17673"/>
                    </a:cubicBezTo>
                    <a:cubicBezTo>
                      <a:pt x="5085" y="17673"/>
                      <a:pt x="6864" y="19145"/>
                      <a:pt x="8516" y="19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0" name="Freeform 410"/>
              <p:cNvSpPr/>
              <p:nvPr/>
            </p:nvSpPr>
            <p:spPr>
              <a:xfrm>
                <a:off x="1467330" y="12259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006" y="21600"/>
                    </a:moveTo>
                    <a:cubicBezTo>
                      <a:pt x="9788" y="21600"/>
                      <a:pt x="6581" y="20925"/>
                      <a:pt x="4219" y="18900"/>
                    </a:cubicBezTo>
                    <a:cubicBezTo>
                      <a:pt x="1688" y="16875"/>
                      <a:pt x="0" y="10800"/>
                      <a:pt x="0" y="10800"/>
                    </a:cubicBezTo>
                    <a:cubicBezTo>
                      <a:pt x="0" y="10800"/>
                      <a:pt x="338" y="4725"/>
                      <a:pt x="2362" y="2700"/>
                    </a:cubicBezTo>
                    <a:cubicBezTo>
                      <a:pt x="4388" y="675"/>
                      <a:pt x="7594" y="0"/>
                      <a:pt x="11812" y="0"/>
                    </a:cubicBezTo>
                    <a:cubicBezTo>
                      <a:pt x="14681" y="0"/>
                      <a:pt x="17381" y="0"/>
                      <a:pt x="19744" y="1350"/>
                    </a:cubicBezTo>
                    <a:cubicBezTo>
                      <a:pt x="18562" y="4725"/>
                      <a:pt x="18562" y="4725"/>
                      <a:pt x="18562" y="4725"/>
                    </a:cubicBezTo>
                    <a:cubicBezTo>
                      <a:pt x="15862" y="4050"/>
                      <a:pt x="13838" y="3375"/>
                      <a:pt x="12150" y="3375"/>
                    </a:cubicBezTo>
                    <a:cubicBezTo>
                      <a:pt x="7425" y="3375"/>
                      <a:pt x="5400" y="6075"/>
                      <a:pt x="5906" y="10800"/>
                    </a:cubicBezTo>
                    <a:cubicBezTo>
                      <a:pt x="5906" y="10800"/>
                      <a:pt x="7088" y="15525"/>
                      <a:pt x="8438" y="16200"/>
                    </a:cubicBezTo>
                    <a:cubicBezTo>
                      <a:pt x="9788" y="17550"/>
                      <a:pt x="11475" y="18225"/>
                      <a:pt x="13838" y="18225"/>
                    </a:cubicBezTo>
                    <a:cubicBezTo>
                      <a:pt x="16369" y="18225"/>
                      <a:pt x="18900" y="17550"/>
                      <a:pt x="21094" y="16875"/>
                    </a:cubicBezTo>
                    <a:cubicBezTo>
                      <a:pt x="21600" y="20250"/>
                      <a:pt x="21600" y="20250"/>
                      <a:pt x="21600" y="20250"/>
                    </a:cubicBezTo>
                    <a:cubicBezTo>
                      <a:pt x="20588" y="20925"/>
                      <a:pt x="19406" y="21600"/>
                      <a:pt x="18225" y="21600"/>
                    </a:cubicBezTo>
                    <a:cubicBezTo>
                      <a:pt x="17212" y="21600"/>
                      <a:pt x="15694" y="21600"/>
                      <a:pt x="14006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1" name="Freeform 411"/>
              <p:cNvSpPr/>
              <p:nvPr/>
            </p:nvSpPr>
            <p:spPr>
              <a:xfrm>
                <a:off x="1481809" y="122599"/>
                <a:ext cx="1480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1600" y="10800"/>
                      <a:pt x="21182" y="16875"/>
                      <a:pt x="19510" y="18900"/>
                    </a:cubicBezTo>
                    <a:cubicBezTo>
                      <a:pt x="17837" y="20925"/>
                      <a:pt x="15329" y="21600"/>
                      <a:pt x="11845" y="21600"/>
                    </a:cubicBezTo>
                    <a:cubicBezTo>
                      <a:pt x="9755" y="21600"/>
                      <a:pt x="7804" y="21600"/>
                      <a:pt x="6132" y="20250"/>
                    </a:cubicBezTo>
                    <a:cubicBezTo>
                      <a:pt x="4320" y="19575"/>
                      <a:pt x="3066" y="18225"/>
                      <a:pt x="1951" y="16875"/>
                    </a:cubicBezTo>
                    <a:cubicBezTo>
                      <a:pt x="836" y="14850"/>
                      <a:pt x="0" y="10800"/>
                      <a:pt x="0" y="10800"/>
                    </a:cubicBezTo>
                    <a:cubicBezTo>
                      <a:pt x="0" y="10800"/>
                      <a:pt x="279" y="4725"/>
                      <a:pt x="2090" y="2700"/>
                    </a:cubicBezTo>
                    <a:cubicBezTo>
                      <a:pt x="3763" y="675"/>
                      <a:pt x="6271" y="0"/>
                      <a:pt x="9755" y="0"/>
                    </a:cubicBezTo>
                    <a:cubicBezTo>
                      <a:pt x="12960" y="0"/>
                      <a:pt x="15747" y="675"/>
                      <a:pt x="17837" y="2700"/>
                    </a:cubicBezTo>
                    <a:cubicBezTo>
                      <a:pt x="19928" y="4725"/>
                      <a:pt x="21600" y="10800"/>
                      <a:pt x="21600" y="10800"/>
                    </a:cubicBezTo>
                    <a:close/>
                    <a:moveTo>
                      <a:pt x="5017" y="10800"/>
                    </a:moveTo>
                    <a:cubicBezTo>
                      <a:pt x="5574" y="15525"/>
                      <a:pt x="7665" y="18225"/>
                      <a:pt x="11566" y="18225"/>
                    </a:cubicBezTo>
                    <a:cubicBezTo>
                      <a:pt x="15468" y="18225"/>
                      <a:pt x="17141" y="15525"/>
                      <a:pt x="16583" y="10800"/>
                    </a:cubicBezTo>
                    <a:cubicBezTo>
                      <a:pt x="16026" y="6075"/>
                      <a:pt x="13935" y="3375"/>
                      <a:pt x="10034" y="3375"/>
                    </a:cubicBezTo>
                    <a:cubicBezTo>
                      <a:pt x="7943" y="3375"/>
                      <a:pt x="5853" y="5400"/>
                      <a:pt x="5853" y="5400"/>
                    </a:cubicBezTo>
                    <a:lnTo>
                      <a:pt x="5017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2" name="Freeform 412"/>
              <p:cNvSpPr/>
              <p:nvPr/>
            </p:nvSpPr>
            <p:spPr>
              <a:xfrm>
                <a:off x="1499564" y="122599"/>
                <a:ext cx="2467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77" y="21600"/>
                    </a:moveTo>
                    <a:cubicBezTo>
                      <a:pt x="11972" y="21600"/>
                      <a:pt x="11051" y="21600"/>
                      <a:pt x="10047" y="21600"/>
                    </a:cubicBezTo>
                    <a:cubicBezTo>
                      <a:pt x="9712" y="16875"/>
                      <a:pt x="9460" y="12825"/>
                      <a:pt x="9209" y="8775"/>
                    </a:cubicBezTo>
                    <a:cubicBezTo>
                      <a:pt x="8372" y="4725"/>
                      <a:pt x="8372" y="4725"/>
                      <a:pt x="8372" y="4725"/>
                    </a:cubicBezTo>
                    <a:cubicBezTo>
                      <a:pt x="8372" y="4725"/>
                      <a:pt x="7200" y="3375"/>
                      <a:pt x="6363" y="3375"/>
                    </a:cubicBezTo>
                    <a:cubicBezTo>
                      <a:pt x="5274" y="3375"/>
                      <a:pt x="4019" y="5400"/>
                      <a:pt x="4019" y="5400"/>
                    </a:cubicBezTo>
                    <a:cubicBezTo>
                      <a:pt x="3600" y="10800"/>
                      <a:pt x="3600" y="10800"/>
                      <a:pt x="3600" y="10800"/>
                    </a:cubicBezTo>
                    <a:cubicBezTo>
                      <a:pt x="4353" y="21600"/>
                      <a:pt x="4353" y="21600"/>
                      <a:pt x="4353" y="21600"/>
                    </a:cubicBezTo>
                    <a:cubicBezTo>
                      <a:pt x="3349" y="21600"/>
                      <a:pt x="2344" y="21600"/>
                      <a:pt x="1423" y="21600"/>
                    </a:cubicBezTo>
                    <a:cubicBezTo>
                      <a:pt x="921" y="14175"/>
                      <a:pt x="502" y="7425"/>
                      <a:pt x="0" y="0"/>
                    </a:cubicBezTo>
                    <a:cubicBezTo>
                      <a:pt x="753" y="0"/>
                      <a:pt x="1591" y="0"/>
                      <a:pt x="2344" y="0"/>
                    </a:cubicBezTo>
                    <a:cubicBezTo>
                      <a:pt x="2930" y="3375"/>
                      <a:pt x="2930" y="3375"/>
                      <a:pt x="2930" y="3375"/>
                    </a:cubicBezTo>
                    <a:cubicBezTo>
                      <a:pt x="3014" y="3375"/>
                      <a:pt x="3014" y="3375"/>
                      <a:pt x="3014" y="3375"/>
                    </a:cubicBezTo>
                    <a:cubicBezTo>
                      <a:pt x="3014" y="3375"/>
                      <a:pt x="3851" y="1350"/>
                      <a:pt x="4521" y="675"/>
                    </a:cubicBezTo>
                    <a:cubicBezTo>
                      <a:pt x="5191" y="0"/>
                      <a:pt x="6028" y="0"/>
                      <a:pt x="6865" y="0"/>
                    </a:cubicBezTo>
                    <a:cubicBezTo>
                      <a:pt x="8958" y="0"/>
                      <a:pt x="10381" y="675"/>
                      <a:pt x="11219" y="3375"/>
                    </a:cubicBezTo>
                    <a:cubicBezTo>
                      <a:pt x="11470" y="3375"/>
                      <a:pt x="11470" y="3375"/>
                      <a:pt x="11470" y="3375"/>
                    </a:cubicBezTo>
                    <a:cubicBezTo>
                      <a:pt x="11470" y="3375"/>
                      <a:pt x="12307" y="1350"/>
                      <a:pt x="12977" y="675"/>
                    </a:cubicBezTo>
                    <a:cubicBezTo>
                      <a:pt x="13647" y="0"/>
                      <a:pt x="14484" y="0"/>
                      <a:pt x="15488" y="0"/>
                    </a:cubicBezTo>
                    <a:cubicBezTo>
                      <a:pt x="17079" y="0"/>
                      <a:pt x="18335" y="675"/>
                      <a:pt x="19172" y="2025"/>
                    </a:cubicBezTo>
                    <a:cubicBezTo>
                      <a:pt x="19926" y="3375"/>
                      <a:pt x="20679" y="7425"/>
                      <a:pt x="20679" y="7425"/>
                    </a:cubicBezTo>
                    <a:cubicBezTo>
                      <a:pt x="20930" y="12150"/>
                      <a:pt x="21265" y="16875"/>
                      <a:pt x="21600" y="21600"/>
                    </a:cubicBezTo>
                    <a:cubicBezTo>
                      <a:pt x="20595" y="21600"/>
                      <a:pt x="19674" y="21600"/>
                      <a:pt x="18670" y="21600"/>
                    </a:cubicBezTo>
                    <a:cubicBezTo>
                      <a:pt x="18419" y="16875"/>
                      <a:pt x="18084" y="12825"/>
                      <a:pt x="17833" y="8775"/>
                    </a:cubicBezTo>
                    <a:cubicBezTo>
                      <a:pt x="16912" y="4725"/>
                      <a:pt x="16912" y="4725"/>
                      <a:pt x="16912" y="4725"/>
                    </a:cubicBezTo>
                    <a:cubicBezTo>
                      <a:pt x="16912" y="4725"/>
                      <a:pt x="15823" y="3375"/>
                      <a:pt x="14986" y="3375"/>
                    </a:cubicBezTo>
                    <a:cubicBezTo>
                      <a:pt x="13898" y="3375"/>
                      <a:pt x="12642" y="5400"/>
                      <a:pt x="12642" y="5400"/>
                    </a:cubicBezTo>
                    <a:cubicBezTo>
                      <a:pt x="12223" y="10125"/>
                      <a:pt x="12223" y="10125"/>
                      <a:pt x="12223" y="10125"/>
                    </a:cubicBezTo>
                    <a:lnTo>
                      <a:pt x="1297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3" name="Freeform 413"/>
              <p:cNvSpPr/>
              <p:nvPr/>
            </p:nvSpPr>
            <p:spPr>
              <a:xfrm>
                <a:off x="1527188" y="122599"/>
                <a:ext cx="2475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27" y="21600"/>
                    </a:moveTo>
                    <a:cubicBezTo>
                      <a:pt x="12009" y="21600"/>
                      <a:pt x="11008" y="21600"/>
                      <a:pt x="10008" y="21600"/>
                    </a:cubicBezTo>
                    <a:cubicBezTo>
                      <a:pt x="9758" y="16875"/>
                      <a:pt x="9424" y="12825"/>
                      <a:pt x="9090" y="8775"/>
                    </a:cubicBezTo>
                    <a:cubicBezTo>
                      <a:pt x="8256" y="4725"/>
                      <a:pt x="8256" y="4725"/>
                      <a:pt x="8256" y="4725"/>
                    </a:cubicBezTo>
                    <a:cubicBezTo>
                      <a:pt x="8256" y="4725"/>
                      <a:pt x="7172" y="3375"/>
                      <a:pt x="6338" y="3375"/>
                    </a:cubicBezTo>
                    <a:cubicBezTo>
                      <a:pt x="5254" y="3375"/>
                      <a:pt x="4003" y="5400"/>
                      <a:pt x="4003" y="5400"/>
                    </a:cubicBezTo>
                    <a:cubicBezTo>
                      <a:pt x="3586" y="10800"/>
                      <a:pt x="3586" y="10800"/>
                      <a:pt x="3586" y="10800"/>
                    </a:cubicBezTo>
                    <a:cubicBezTo>
                      <a:pt x="4337" y="21600"/>
                      <a:pt x="4337" y="21600"/>
                      <a:pt x="4337" y="21600"/>
                    </a:cubicBezTo>
                    <a:cubicBezTo>
                      <a:pt x="3419" y="21600"/>
                      <a:pt x="2419" y="21600"/>
                      <a:pt x="1418" y="21600"/>
                    </a:cubicBezTo>
                    <a:cubicBezTo>
                      <a:pt x="1001" y="14175"/>
                      <a:pt x="500" y="7425"/>
                      <a:pt x="0" y="0"/>
                    </a:cubicBezTo>
                    <a:cubicBezTo>
                      <a:pt x="751" y="0"/>
                      <a:pt x="1501" y="0"/>
                      <a:pt x="2252" y="0"/>
                    </a:cubicBezTo>
                    <a:cubicBezTo>
                      <a:pt x="2836" y="3375"/>
                      <a:pt x="2836" y="3375"/>
                      <a:pt x="2836" y="3375"/>
                    </a:cubicBezTo>
                    <a:cubicBezTo>
                      <a:pt x="3002" y="3375"/>
                      <a:pt x="3002" y="3375"/>
                      <a:pt x="3002" y="3375"/>
                    </a:cubicBezTo>
                    <a:cubicBezTo>
                      <a:pt x="3002" y="3375"/>
                      <a:pt x="3836" y="1350"/>
                      <a:pt x="4420" y="675"/>
                    </a:cubicBezTo>
                    <a:cubicBezTo>
                      <a:pt x="5171" y="0"/>
                      <a:pt x="5921" y="0"/>
                      <a:pt x="6755" y="0"/>
                    </a:cubicBezTo>
                    <a:cubicBezTo>
                      <a:pt x="8840" y="0"/>
                      <a:pt x="10341" y="675"/>
                      <a:pt x="11175" y="3375"/>
                    </a:cubicBezTo>
                    <a:cubicBezTo>
                      <a:pt x="11342" y="3375"/>
                      <a:pt x="11342" y="3375"/>
                      <a:pt x="11342" y="3375"/>
                    </a:cubicBezTo>
                    <a:cubicBezTo>
                      <a:pt x="11342" y="3375"/>
                      <a:pt x="12176" y="1350"/>
                      <a:pt x="12927" y="675"/>
                    </a:cubicBezTo>
                    <a:cubicBezTo>
                      <a:pt x="13594" y="0"/>
                      <a:pt x="14428" y="0"/>
                      <a:pt x="15345" y="0"/>
                    </a:cubicBezTo>
                    <a:cubicBezTo>
                      <a:pt x="16930" y="0"/>
                      <a:pt x="18181" y="675"/>
                      <a:pt x="19015" y="2025"/>
                    </a:cubicBezTo>
                    <a:cubicBezTo>
                      <a:pt x="19849" y="3375"/>
                      <a:pt x="20516" y="7425"/>
                      <a:pt x="20516" y="7425"/>
                    </a:cubicBezTo>
                    <a:cubicBezTo>
                      <a:pt x="20849" y="12150"/>
                      <a:pt x="21183" y="16875"/>
                      <a:pt x="21600" y="21600"/>
                    </a:cubicBezTo>
                    <a:cubicBezTo>
                      <a:pt x="20599" y="21600"/>
                      <a:pt x="19598" y="21600"/>
                      <a:pt x="18681" y="21600"/>
                    </a:cubicBezTo>
                    <a:cubicBezTo>
                      <a:pt x="18347" y="16875"/>
                      <a:pt x="18014" y="12825"/>
                      <a:pt x="17680" y="8775"/>
                    </a:cubicBezTo>
                    <a:cubicBezTo>
                      <a:pt x="16846" y="4725"/>
                      <a:pt x="16846" y="4725"/>
                      <a:pt x="16846" y="4725"/>
                    </a:cubicBezTo>
                    <a:cubicBezTo>
                      <a:pt x="16846" y="4725"/>
                      <a:pt x="15762" y="3375"/>
                      <a:pt x="14928" y="3375"/>
                    </a:cubicBezTo>
                    <a:cubicBezTo>
                      <a:pt x="13761" y="3375"/>
                      <a:pt x="12593" y="5400"/>
                      <a:pt x="12593" y="5400"/>
                    </a:cubicBezTo>
                    <a:cubicBezTo>
                      <a:pt x="12176" y="10125"/>
                      <a:pt x="12176" y="10125"/>
                      <a:pt x="12176" y="10125"/>
                    </a:cubicBezTo>
                    <a:lnTo>
                      <a:pt x="12927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4" name="Freeform 414"/>
              <p:cNvSpPr/>
              <p:nvPr/>
            </p:nvSpPr>
            <p:spPr>
              <a:xfrm>
                <a:off x="1554893" y="122599"/>
                <a:ext cx="1379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850" y="21600"/>
                    </a:moveTo>
                    <a:cubicBezTo>
                      <a:pt x="16500" y="18225"/>
                      <a:pt x="16500" y="18225"/>
                      <a:pt x="16500" y="18225"/>
                    </a:cubicBezTo>
                    <a:cubicBezTo>
                      <a:pt x="16350" y="18225"/>
                      <a:pt x="16350" y="18225"/>
                      <a:pt x="16350" y="18225"/>
                    </a:cubicBezTo>
                    <a:cubicBezTo>
                      <a:pt x="15300" y="19575"/>
                      <a:pt x="14250" y="20925"/>
                      <a:pt x="13050" y="21600"/>
                    </a:cubicBezTo>
                    <a:cubicBezTo>
                      <a:pt x="12000" y="21600"/>
                      <a:pt x="10500" y="21600"/>
                      <a:pt x="8550" y="21600"/>
                    </a:cubicBezTo>
                    <a:cubicBezTo>
                      <a:pt x="6150" y="21600"/>
                      <a:pt x="4200" y="21600"/>
                      <a:pt x="2700" y="20250"/>
                    </a:cubicBezTo>
                    <a:cubicBezTo>
                      <a:pt x="1200" y="18900"/>
                      <a:pt x="0" y="15525"/>
                      <a:pt x="0" y="15525"/>
                    </a:cubicBezTo>
                    <a:cubicBezTo>
                      <a:pt x="0" y="15525"/>
                      <a:pt x="450" y="11475"/>
                      <a:pt x="2100" y="10125"/>
                    </a:cubicBezTo>
                    <a:cubicBezTo>
                      <a:pt x="3900" y="9450"/>
                      <a:pt x="6600" y="8775"/>
                      <a:pt x="10500" y="8775"/>
                    </a:cubicBezTo>
                    <a:cubicBezTo>
                      <a:pt x="11850" y="8775"/>
                      <a:pt x="13350" y="8775"/>
                      <a:pt x="14700" y="8775"/>
                    </a:cubicBezTo>
                    <a:cubicBezTo>
                      <a:pt x="14550" y="7425"/>
                      <a:pt x="14550" y="7425"/>
                      <a:pt x="14550" y="7425"/>
                    </a:cubicBezTo>
                    <a:cubicBezTo>
                      <a:pt x="13050" y="4050"/>
                      <a:pt x="13050" y="4050"/>
                      <a:pt x="13050" y="4050"/>
                    </a:cubicBezTo>
                    <a:cubicBezTo>
                      <a:pt x="13050" y="4050"/>
                      <a:pt x="11100" y="3375"/>
                      <a:pt x="9600" y="3375"/>
                    </a:cubicBezTo>
                    <a:cubicBezTo>
                      <a:pt x="8250" y="3375"/>
                      <a:pt x="7050" y="3375"/>
                      <a:pt x="6000" y="4050"/>
                    </a:cubicBezTo>
                    <a:cubicBezTo>
                      <a:pt x="4800" y="4050"/>
                      <a:pt x="3750" y="4725"/>
                      <a:pt x="2850" y="4725"/>
                    </a:cubicBezTo>
                    <a:cubicBezTo>
                      <a:pt x="750" y="2025"/>
                      <a:pt x="750" y="2025"/>
                      <a:pt x="750" y="2025"/>
                    </a:cubicBezTo>
                    <a:cubicBezTo>
                      <a:pt x="1950" y="1350"/>
                      <a:pt x="3300" y="675"/>
                      <a:pt x="4950" y="675"/>
                    </a:cubicBezTo>
                    <a:cubicBezTo>
                      <a:pt x="6450" y="0"/>
                      <a:pt x="7950" y="0"/>
                      <a:pt x="9300" y="0"/>
                    </a:cubicBezTo>
                    <a:cubicBezTo>
                      <a:pt x="12450" y="0"/>
                      <a:pt x="14850" y="675"/>
                      <a:pt x="16500" y="2025"/>
                    </a:cubicBezTo>
                    <a:cubicBezTo>
                      <a:pt x="18300" y="2700"/>
                      <a:pt x="19650" y="7425"/>
                      <a:pt x="19650" y="7425"/>
                    </a:cubicBezTo>
                    <a:cubicBezTo>
                      <a:pt x="20400" y="12150"/>
                      <a:pt x="21000" y="16875"/>
                      <a:pt x="21600" y="21600"/>
                    </a:cubicBezTo>
                    <a:cubicBezTo>
                      <a:pt x="20400" y="21600"/>
                      <a:pt x="19200" y="21600"/>
                      <a:pt x="17850" y="21600"/>
                    </a:cubicBezTo>
                    <a:close/>
                    <a:moveTo>
                      <a:pt x="9750" y="18225"/>
                    </a:moveTo>
                    <a:cubicBezTo>
                      <a:pt x="11700" y="18225"/>
                      <a:pt x="13050" y="17550"/>
                      <a:pt x="14100" y="16875"/>
                    </a:cubicBezTo>
                    <a:cubicBezTo>
                      <a:pt x="15150" y="16200"/>
                      <a:pt x="15300" y="12825"/>
                      <a:pt x="15300" y="12825"/>
                    </a:cubicBezTo>
                    <a:cubicBezTo>
                      <a:pt x="15000" y="11475"/>
                      <a:pt x="15000" y="11475"/>
                      <a:pt x="15000" y="11475"/>
                    </a:cubicBezTo>
                    <a:cubicBezTo>
                      <a:pt x="13950" y="11475"/>
                      <a:pt x="12900" y="11475"/>
                      <a:pt x="11850" y="11475"/>
                    </a:cubicBezTo>
                    <a:cubicBezTo>
                      <a:pt x="9450" y="11475"/>
                      <a:pt x="7800" y="12150"/>
                      <a:pt x="6750" y="12150"/>
                    </a:cubicBezTo>
                    <a:cubicBezTo>
                      <a:pt x="5700" y="12825"/>
                      <a:pt x="5400" y="15525"/>
                      <a:pt x="5400" y="15525"/>
                    </a:cubicBezTo>
                    <a:cubicBezTo>
                      <a:pt x="6750" y="17550"/>
                      <a:pt x="6750" y="17550"/>
                      <a:pt x="6750" y="17550"/>
                    </a:cubicBezTo>
                    <a:cubicBezTo>
                      <a:pt x="6750" y="17550"/>
                      <a:pt x="8400" y="18225"/>
                      <a:pt x="9750" y="182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5" name="Freeform 415"/>
              <p:cNvSpPr/>
              <p:nvPr/>
            </p:nvSpPr>
            <p:spPr>
              <a:xfrm>
                <a:off x="1571434" y="122599"/>
                <a:ext cx="1569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0020" y="21600"/>
                      <a:pt x="18571" y="21600"/>
                      <a:pt x="16990" y="21600"/>
                    </a:cubicBezTo>
                    <a:cubicBezTo>
                      <a:pt x="16463" y="16875"/>
                      <a:pt x="15937" y="12825"/>
                      <a:pt x="15410" y="8775"/>
                    </a:cubicBezTo>
                    <a:cubicBezTo>
                      <a:pt x="13829" y="4725"/>
                      <a:pt x="13829" y="4725"/>
                      <a:pt x="13829" y="4725"/>
                    </a:cubicBezTo>
                    <a:cubicBezTo>
                      <a:pt x="13171" y="4050"/>
                      <a:pt x="11985" y="3375"/>
                      <a:pt x="10537" y="3375"/>
                    </a:cubicBezTo>
                    <a:cubicBezTo>
                      <a:pt x="8693" y="3375"/>
                      <a:pt x="7376" y="4050"/>
                      <a:pt x="6585" y="5400"/>
                    </a:cubicBezTo>
                    <a:cubicBezTo>
                      <a:pt x="5927" y="10800"/>
                      <a:pt x="5927" y="10800"/>
                      <a:pt x="5927" y="10800"/>
                    </a:cubicBezTo>
                    <a:cubicBezTo>
                      <a:pt x="7244" y="21600"/>
                      <a:pt x="7244" y="21600"/>
                      <a:pt x="7244" y="21600"/>
                    </a:cubicBezTo>
                    <a:cubicBezTo>
                      <a:pt x="5663" y="21600"/>
                      <a:pt x="4083" y="21600"/>
                      <a:pt x="2634" y="21600"/>
                    </a:cubicBezTo>
                    <a:cubicBezTo>
                      <a:pt x="1712" y="14175"/>
                      <a:pt x="922" y="7425"/>
                      <a:pt x="0" y="0"/>
                    </a:cubicBezTo>
                    <a:cubicBezTo>
                      <a:pt x="1185" y="0"/>
                      <a:pt x="2371" y="0"/>
                      <a:pt x="3556" y="0"/>
                    </a:cubicBezTo>
                    <a:cubicBezTo>
                      <a:pt x="4610" y="3375"/>
                      <a:pt x="4610" y="3375"/>
                      <a:pt x="4610" y="3375"/>
                    </a:cubicBezTo>
                    <a:cubicBezTo>
                      <a:pt x="4873" y="3375"/>
                      <a:pt x="4873" y="3375"/>
                      <a:pt x="4873" y="3375"/>
                    </a:cubicBezTo>
                    <a:cubicBezTo>
                      <a:pt x="4873" y="3375"/>
                      <a:pt x="6190" y="1350"/>
                      <a:pt x="7244" y="675"/>
                    </a:cubicBezTo>
                    <a:cubicBezTo>
                      <a:pt x="8429" y="0"/>
                      <a:pt x="9746" y="0"/>
                      <a:pt x="11195" y="0"/>
                    </a:cubicBezTo>
                    <a:cubicBezTo>
                      <a:pt x="16332" y="0"/>
                      <a:pt x="19229" y="2700"/>
                      <a:pt x="19888" y="7425"/>
                    </a:cubicBezTo>
                    <a:cubicBezTo>
                      <a:pt x="20415" y="12150"/>
                      <a:pt x="20941" y="16875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6" name="Freeform 416"/>
              <p:cNvSpPr/>
              <p:nvPr/>
            </p:nvSpPr>
            <p:spPr>
              <a:xfrm>
                <a:off x="1589796" y="122009"/>
                <a:ext cx="1516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325" y="21600"/>
                    </a:moveTo>
                    <a:cubicBezTo>
                      <a:pt x="7472" y="21600"/>
                      <a:pt x="5162" y="21109"/>
                      <a:pt x="3396" y="19636"/>
                    </a:cubicBezTo>
                    <a:cubicBezTo>
                      <a:pt x="1630" y="18164"/>
                      <a:pt x="0" y="13745"/>
                      <a:pt x="0" y="13745"/>
                    </a:cubicBezTo>
                    <a:cubicBezTo>
                      <a:pt x="0" y="13745"/>
                      <a:pt x="0" y="9327"/>
                      <a:pt x="1358" y="7855"/>
                    </a:cubicBezTo>
                    <a:cubicBezTo>
                      <a:pt x="2581" y="6382"/>
                      <a:pt x="4619" y="5891"/>
                      <a:pt x="7472" y="5891"/>
                    </a:cubicBezTo>
                    <a:cubicBezTo>
                      <a:pt x="10325" y="5891"/>
                      <a:pt x="12770" y="6382"/>
                      <a:pt x="14536" y="7855"/>
                    </a:cubicBezTo>
                    <a:cubicBezTo>
                      <a:pt x="14808" y="7855"/>
                      <a:pt x="14808" y="7855"/>
                      <a:pt x="14808" y="7855"/>
                    </a:cubicBezTo>
                    <a:cubicBezTo>
                      <a:pt x="13992" y="5400"/>
                      <a:pt x="13992" y="5400"/>
                      <a:pt x="13992" y="5400"/>
                    </a:cubicBezTo>
                    <a:cubicBezTo>
                      <a:pt x="12906" y="0"/>
                      <a:pt x="12906" y="0"/>
                      <a:pt x="12906" y="0"/>
                    </a:cubicBezTo>
                    <a:cubicBezTo>
                      <a:pt x="14536" y="0"/>
                      <a:pt x="16030" y="0"/>
                      <a:pt x="17660" y="0"/>
                    </a:cubicBezTo>
                    <a:cubicBezTo>
                      <a:pt x="19019" y="7364"/>
                      <a:pt x="20242" y="14236"/>
                      <a:pt x="21600" y="21600"/>
                    </a:cubicBezTo>
                    <a:cubicBezTo>
                      <a:pt x="20377" y="21600"/>
                      <a:pt x="19155" y="21600"/>
                      <a:pt x="17932" y="21600"/>
                    </a:cubicBezTo>
                    <a:cubicBezTo>
                      <a:pt x="16709" y="19636"/>
                      <a:pt x="16709" y="19636"/>
                      <a:pt x="16709" y="19636"/>
                    </a:cubicBezTo>
                    <a:cubicBezTo>
                      <a:pt x="16574" y="19636"/>
                      <a:pt x="16574" y="19636"/>
                      <a:pt x="16574" y="19636"/>
                    </a:cubicBezTo>
                    <a:cubicBezTo>
                      <a:pt x="15215" y="21109"/>
                      <a:pt x="13177" y="21600"/>
                      <a:pt x="10325" y="21600"/>
                    </a:cubicBezTo>
                    <a:close/>
                    <a:moveTo>
                      <a:pt x="11004" y="19145"/>
                    </a:moveTo>
                    <a:cubicBezTo>
                      <a:pt x="13042" y="19145"/>
                      <a:pt x="15079" y="18164"/>
                      <a:pt x="15079" y="18164"/>
                    </a:cubicBezTo>
                    <a:cubicBezTo>
                      <a:pt x="15758" y="14236"/>
                      <a:pt x="15758" y="14236"/>
                      <a:pt x="15758" y="14236"/>
                    </a:cubicBezTo>
                    <a:cubicBezTo>
                      <a:pt x="15623" y="13745"/>
                      <a:pt x="15623" y="13745"/>
                      <a:pt x="15623" y="13745"/>
                    </a:cubicBezTo>
                    <a:cubicBezTo>
                      <a:pt x="15623" y="13745"/>
                      <a:pt x="14672" y="10309"/>
                      <a:pt x="13585" y="9818"/>
                    </a:cubicBezTo>
                    <a:cubicBezTo>
                      <a:pt x="12498" y="8836"/>
                      <a:pt x="11004" y="8345"/>
                      <a:pt x="9102" y="8345"/>
                    </a:cubicBezTo>
                    <a:cubicBezTo>
                      <a:pt x="7472" y="8345"/>
                      <a:pt x="5570" y="9818"/>
                      <a:pt x="5570" y="9818"/>
                    </a:cubicBezTo>
                    <a:cubicBezTo>
                      <a:pt x="4891" y="13745"/>
                      <a:pt x="4891" y="13745"/>
                      <a:pt x="4891" y="13745"/>
                    </a:cubicBezTo>
                    <a:cubicBezTo>
                      <a:pt x="4891" y="13745"/>
                      <a:pt x="5842" y="17182"/>
                      <a:pt x="6928" y="17673"/>
                    </a:cubicBezTo>
                    <a:cubicBezTo>
                      <a:pt x="7879" y="18655"/>
                      <a:pt x="9374" y="19145"/>
                      <a:pt x="11004" y="1914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7" name="Freeform 417"/>
              <p:cNvSpPr/>
              <p:nvPr/>
            </p:nvSpPr>
            <p:spPr>
              <a:xfrm>
                <a:off x="121215" y="68314"/>
                <a:ext cx="1330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extrusionOk="0">
                    <a:moveTo>
                      <a:pt x="8162" y="21600"/>
                    </a:moveTo>
                    <a:cubicBezTo>
                      <a:pt x="4638" y="21600"/>
                      <a:pt x="2340" y="20829"/>
                      <a:pt x="962" y="18514"/>
                    </a:cubicBezTo>
                    <a:cubicBezTo>
                      <a:pt x="-264" y="16971"/>
                      <a:pt x="-264" y="14657"/>
                      <a:pt x="655" y="10800"/>
                    </a:cubicBezTo>
                    <a:cubicBezTo>
                      <a:pt x="1727" y="7714"/>
                      <a:pt x="3566" y="4629"/>
                      <a:pt x="6017" y="3086"/>
                    </a:cubicBezTo>
                    <a:cubicBezTo>
                      <a:pt x="8468" y="771"/>
                      <a:pt x="11532" y="0"/>
                      <a:pt x="15055" y="0"/>
                    </a:cubicBezTo>
                    <a:cubicBezTo>
                      <a:pt x="17506" y="0"/>
                      <a:pt x="19651" y="771"/>
                      <a:pt x="21336" y="1543"/>
                    </a:cubicBezTo>
                    <a:cubicBezTo>
                      <a:pt x="18732" y="4629"/>
                      <a:pt x="18732" y="4629"/>
                      <a:pt x="18732" y="4629"/>
                    </a:cubicBezTo>
                    <a:cubicBezTo>
                      <a:pt x="16893" y="3857"/>
                      <a:pt x="15362" y="3857"/>
                      <a:pt x="13983" y="3857"/>
                    </a:cubicBezTo>
                    <a:cubicBezTo>
                      <a:pt x="10000" y="3857"/>
                      <a:pt x="7242" y="6171"/>
                      <a:pt x="5864" y="10800"/>
                    </a:cubicBezTo>
                    <a:cubicBezTo>
                      <a:pt x="5710" y="16200"/>
                      <a:pt x="5710" y="16200"/>
                      <a:pt x="5710" y="16200"/>
                    </a:cubicBezTo>
                    <a:cubicBezTo>
                      <a:pt x="5710" y="16200"/>
                      <a:pt x="7549" y="17743"/>
                      <a:pt x="9540" y="17743"/>
                    </a:cubicBezTo>
                    <a:cubicBezTo>
                      <a:pt x="11685" y="17743"/>
                      <a:pt x="13983" y="16971"/>
                      <a:pt x="16127" y="16200"/>
                    </a:cubicBezTo>
                    <a:cubicBezTo>
                      <a:pt x="15055" y="20057"/>
                      <a:pt x="15055" y="20057"/>
                      <a:pt x="15055" y="20057"/>
                    </a:cubicBezTo>
                    <a:cubicBezTo>
                      <a:pt x="13983" y="20829"/>
                      <a:pt x="12910" y="20829"/>
                      <a:pt x="11838" y="21600"/>
                    </a:cubicBezTo>
                    <a:cubicBezTo>
                      <a:pt x="10766" y="21600"/>
                      <a:pt x="9540" y="21600"/>
                      <a:pt x="8162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8" name="Freeform 418"/>
              <p:cNvSpPr/>
              <p:nvPr/>
            </p:nvSpPr>
            <p:spPr>
              <a:xfrm>
                <a:off x="133830" y="68314"/>
                <a:ext cx="1391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6" h="21600" extrusionOk="0">
                    <a:moveTo>
                      <a:pt x="13582" y="20829"/>
                    </a:moveTo>
                    <a:cubicBezTo>
                      <a:pt x="13438" y="18514"/>
                      <a:pt x="13438" y="18514"/>
                      <a:pt x="13438" y="18514"/>
                    </a:cubicBezTo>
                    <a:cubicBezTo>
                      <a:pt x="13294" y="18514"/>
                      <a:pt x="13294" y="18514"/>
                      <a:pt x="13294" y="18514"/>
                    </a:cubicBezTo>
                    <a:cubicBezTo>
                      <a:pt x="11854" y="19286"/>
                      <a:pt x="10558" y="20057"/>
                      <a:pt x="9406" y="20829"/>
                    </a:cubicBezTo>
                    <a:cubicBezTo>
                      <a:pt x="8254" y="21600"/>
                      <a:pt x="6814" y="21600"/>
                      <a:pt x="5086" y="21600"/>
                    </a:cubicBezTo>
                    <a:cubicBezTo>
                      <a:pt x="2926" y="21600"/>
                      <a:pt x="622" y="20057"/>
                      <a:pt x="622" y="20057"/>
                    </a:cubicBezTo>
                    <a:cubicBezTo>
                      <a:pt x="-242" y="18514"/>
                      <a:pt x="46" y="15429"/>
                      <a:pt x="46" y="15429"/>
                    </a:cubicBezTo>
                    <a:cubicBezTo>
                      <a:pt x="46" y="15429"/>
                      <a:pt x="2062" y="11571"/>
                      <a:pt x="3934" y="10800"/>
                    </a:cubicBezTo>
                    <a:cubicBezTo>
                      <a:pt x="5950" y="9257"/>
                      <a:pt x="8686" y="8486"/>
                      <a:pt x="12142" y="8486"/>
                    </a:cubicBezTo>
                    <a:cubicBezTo>
                      <a:pt x="13294" y="8486"/>
                      <a:pt x="14590" y="8486"/>
                      <a:pt x="15886" y="8486"/>
                    </a:cubicBezTo>
                    <a:cubicBezTo>
                      <a:pt x="16174" y="7714"/>
                      <a:pt x="16174" y="7714"/>
                      <a:pt x="16174" y="7714"/>
                    </a:cubicBezTo>
                    <a:cubicBezTo>
                      <a:pt x="16030" y="4629"/>
                      <a:pt x="16030" y="4629"/>
                      <a:pt x="16030" y="4629"/>
                    </a:cubicBezTo>
                    <a:cubicBezTo>
                      <a:pt x="16030" y="4629"/>
                      <a:pt x="14734" y="3857"/>
                      <a:pt x="13294" y="3857"/>
                    </a:cubicBezTo>
                    <a:cubicBezTo>
                      <a:pt x="12142" y="3857"/>
                      <a:pt x="11134" y="3857"/>
                      <a:pt x="9982" y="3857"/>
                    </a:cubicBezTo>
                    <a:cubicBezTo>
                      <a:pt x="8830" y="4629"/>
                      <a:pt x="7822" y="4629"/>
                      <a:pt x="6814" y="5400"/>
                    </a:cubicBezTo>
                    <a:cubicBezTo>
                      <a:pt x="6094" y="2314"/>
                      <a:pt x="6094" y="2314"/>
                      <a:pt x="6094" y="2314"/>
                    </a:cubicBezTo>
                    <a:cubicBezTo>
                      <a:pt x="7534" y="1543"/>
                      <a:pt x="8830" y="771"/>
                      <a:pt x="10414" y="771"/>
                    </a:cubicBezTo>
                    <a:cubicBezTo>
                      <a:pt x="11854" y="0"/>
                      <a:pt x="13294" y="0"/>
                      <a:pt x="14446" y="0"/>
                    </a:cubicBezTo>
                    <a:cubicBezTo>
                      <a:pt x="17182" y="0"/>
                      <a:pt x="19198" y="771"/>
                      <a:pt x="20206" y="1543"/>
                    </a:cubicBezTo>
                    <a:cubicBezTo>
                      <a:pt x="21358" y="3086"/>
                      <a:pt x="20782" y="7714"/>
                      <a:pt x="20782" y="7714"/>
                    </a:cubicBezTo>
                    <a:cubicBezTo>
                      <a:pt x="19486" y="12343"/>
                      <a:pt x="18190" y="16200"/>
                      <a:pt x="16894" y="20829"/>
                    </a:cubicBezTo>
                    <a:cubicBezTo>
                      <a:pt x="15742" y="20829"/>
                      <a:pt x="14734" y="20829"/>
                      <a:pt x="13582" y="20829"/>
                    </a:cubicBezTo>
                    <a:close/>
                    <a:moveTo>
                      <a:pt x="7534" y="18514"/>
                    </a:moveTo>
                    <a:cubicBezTo>
                      <a:pt x="9262" y="18514"/>
                      <a:pt x="10702" y="17743"/>
                      <a:pt x="11998" y="16971"/>
                    </a:cubicBezTo>
                    <a:cubicBezTo>
                      <a:pt x="13294" y="16200"/>
                      <a:pt x="14590" y="13114"/>
                      <a:pt x="14590" y="13114"/>
                    </a:cubicBezTo>
                    <a:cubicBezTo>
                      <a:pt x="15022" y="11571"/>
                      <a:pt x="15022" y="11571"/>
                      <a:pt x="15022" y="11571"/>
                    </a:cubicBezTo>
                    <a:cubicBezTo>
                      <a:pt x="14158" y="11571"/>
                      <a:pt x="13150" y="11571"/>
                      <a:pt x="12286" y="11571"/>
                    </a:cubicBezTo>
                    <a:cubicBezTo>
                      <a:pt x="9982" y="11571"/>
                      <a:pt x="8398" y="11571"/>
                      <a:pt x="7246" y="12343"/>
                    </a:cubicBezTo>
                    <a:cubicBezTo>
                      <a:pt x="6094" y="13114"/>
                      <a:pt x="4942" y="15429"/>
                      <a:pt x="4942" y="15429"/>
                    </a:cubicBezTo>
                    <a:cubicBezTo>
                      <a:pt x="5086" y="16971"/>
                      <a:pt x="5086" y="16971"/>
                      <a:pt x="5086" y="16971"/>
                    </a:cubicBezTo>
                    <a:cubicBezTo>
                      <a:pt x="5086" y="16971"/>
                      <a:pt x="6382" y="18514"/>
                      <a:pt x="7534" y="185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9" name="Freeform 419"/>
              <p:cNvSpPr/>
              <p:nvPr/>
            </p:nvSpPr>
            <p:spPr>
              <a:xfrm>
                <a:off x="147622" y="68843"/>
                <a:ext cx="1715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7" h="21600" extrusionOk="0">
                    <a:moveTo>
                      <a:pt x="11218" y="15508"/>
                    </a:moveTo>
                    <a:cubicBezTo>
                      <a:pt x="8831" y="15508"/>
                      <a:pt x="7280" y="14954"/>
                      <a:pt x="6444" y="13292"/>
                    </a:cubicBezTo>
                    <a:cubicBezTo>
                      <a:pt x="6206" y="13292"/>
                      <a:pt x="6206" y="13292"/>
                      <a:pt x="6206" y="13292"/>
                    </a:cubicBezTo>
                    <a:cubicBezTo>
                      <a:pt x="5728" y="16062"/>
                      <a:pt x="5728" y="16062"/>
                      <a:pt x="5728" y="16062"/>
                    </a:cubicBezTo>
                    <a:cubicBezTo>
                      <a:pt x="3819" y="21600"/>
                      <a:pt x="3819" y="21600"/>
                      <a:pt x="3819" y="21600"/>
                    </a:cubicBezTo>
                    <a:cubicBezTo>
                      <a:pt x="2506" y="21600"/>
                      <a:pt x="1193" y="21600"/>
                      <a:pt x="0" y="21600"/>
                    </a:cubicBezTo>
                    <a:cubicBezTo>
                      <a:pt x="2267" y="14400"/>
                      <a:pt x="4654" y="7754"/>
                      <a:pt x="6922" y="554"/>
                    </a:cubicBezTo>
                    <a:cubicBezTo>
                      <a:pt x="7996" y="554"/>
                      <a:pt x="8950" y="554"/>
                      <a:pt x="10024" y="554"/>
                    </a:cubicBezTo>
                    <a:cubicBezTo>
                      <a:pt x="9905" y="2215"/>
                      <a:pt x="9905" y="2215"/>
                      <a:pt x="9905" y="2215"/>
                    </a:cubicBezTo>
                    <a:cubicBezTo>
                      <a:pt x="10144" y="2215"/>
                      <a:pt x="10144" y="2215"/>
                      <a:pt x="10144" y="2215"/>
                    </a:cubicBezTo>
                    <a:cubicBezTo>
                      <a:pt x="11814" y="1108"/>
                      <a:pt x="13843" y="0"/>
                      <a:pt x="16230" y="0"/>
                    </a:cubicBezTo>
                    <a:cubicBezTo>
                      <a:pt x="18378" y="0"/>
                      <a:pt x="19929" y="554"/>
                      <a:pt x="20765" y="2215"/>
                    </a:cubicBezTo>
                    <a:cubicBezTo>
                      <a:pt x="21600" y="3323"/>
                      <a:pt x="21600" y="5538"/>
                      <a:pt x="20884" y="7754"/>
                    </a:cubicBezTo>
                    <a:cubicBezTo>
                      <a:pt x="20049" y="9969"/>
                      <a:pt x="18855" y="12185"/>
                      <a:pt x="17065" y="13292"/>
                    </a:cubicBezTo>
                    <a:cubicBezTo>
                      <a:pt x="15394" y="14954"/>
                      <a:pt x="13366" y="15508"/>
                      <a:pt x="11218" y="15508"/>
                    </a:cubicBezTo>
                    <a:close/>
                    <a:moveTo>
                      <a:pt x="14320" y="2769"/>
                    </a:moveTo>
                    <a:cubicBezTo>
                      <a:pt x="12888" y="2769"/>
                      <a:pt x="11576" y="2769"/>
                      <a:pt x="10740" y="3877"/>
                    </a:cubicBezTo>
                    <a:cubicBezTo>
                      <a:pt x="9786" y="4431"/>
                      <a:pt x="8473" y="7200"/>
                      <a:pt x="8473" y="7200"/>
                    </a:cubicBezTo>
                    <a:cubicBezTo>
                      <a:pt x="8354" y="7754"/>
                      <a:pt x="8354" y="7754"/>
                      <a:pt x="8354" y="7754"/>
                    </a:cubicBezTo>
                    <a:cubicBezTo>
                      <a:pt x="8115" y="11631"/>
                      <a:pt x="8115" y="11631"/>
                      <a:pt x="8115" y="11631"/>
                    </a:cubicBezTo>
                    <a:cubicBezTo>
                      <a:pt x="8115" y="11631"/>
                      <a:pt x="9547" y="12738"/>
                      <a:pt x="11098" y="12738"/>
                    </a:cubicBezTo>
                    <a:cubicBezTo>
                      <a:pt x="12411" y="12738"/>
                      <a:pt x="13604" y="12185"/>
                      <a:pt x="14678" y="11631"/>
                    </a:cubicBezTo>
                    <a:cubicBezTo>
                      <a:pt x="15633" y="10523"/>
                      <a:pt x="16946" y="7754"/>
                      <a:pt x="16946" y="7754"/>
                    </a:cubicBezTo>
                    <a:cubicBezTo>
                      <a:pt x="17065" y="3877"/>
                      <a:pt x="17065" y="3877"/>
                      <a:pt x="17065" y="3877"/>
                    </a:cubicBezTo>
                    <a:cubicBezTo>
                      <a:pt x="17065" y="3877"/>
                      <a:pt x="15752" y="2769"/>
                      <a:pt x="14320" y="27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0" name="Freeform 420"/>
              <p:cNvSpPr/>
              <p:nvPr/>
            </p:nvSpPr>
            <p:spPr>
              <a:xfrm>
                <a:off x="165216" y="68314"/>
                <a:ext cx="1375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150" y="15429"/>
                    </a:moveTo>
                    <a:cubicBezTo>
                      <a:pt x="18150" y="15429"/>
                      <a:pt x="16200" y="18514"/>
                      <a:pt x="14400" y="20057"/>
                    </a:cubicBezTo>
                    <a:cubicBezTo>
                      <a:pt x="12450" y="20829"/>
                      <a:pt x="9900" y="21600"/>
                      <a:pt x="6900" y="21600"/>
                    </a:cubicBezTo>
                    <a:cubicBezTo>
                      <a:pt x="3900" y="21600"/>
                      <a:pt x="1650" y="20829"/>
                      <a:pt x="0" y="20057"/>
                    </a:cubicBezTo>
                    <a:cubicBezTo>
                      <a:pt x="1200" y="16200"/>
                      <a:pt x="1200" y="16200"/>
                      <a:pt x="1200" y="16200"/>
                    </a:cubicBezTo>
                    <a:cubicBezTo>
                      <a:pt x="3450" y="17743"/>
                      <a:pt x="5850" y="18514"/>
                      <a:pt x="8100" y="18514"/>
                    </a:cubicBezTo>
                    <a:cubicBezTo>
                      <a:pt x="11100" y="18514"/>
                      <a:pt x="13200" y="15429"/>
                      <a:pt x="13200" y="15429"/>
                    </a:cubicBezTo>
                    <a:cubicBezTo>
                      <a:pt x="13050" y="14657"/>
                      <a:pt x="13050" y="14657"/>
                      <a:pt x="13050" y="14657"/>
                    </a:cubicBezTo>
                    <a:cubicBezTo>
                      <a:pt x="11850" y="13114"/>
                      <a:pt x="11850" y="13114"/>
                      <a:pt x="11850" y="13114"/>
                    </a:cubicBezTo>
                    <a:cubicBezTo>
                      <a:pt x="11850" y="13114"/>
                      <a:pt x="10200" y="12343"/>
                      <a:pt x="9000" y="12343"/>
                    </a:cubicBezTo>
                    <a:cubicBezTo>
                      <a:pt x="6750" y="11571"/>
                      <a:pt x="4500" y="9257"/>
                      <a:pt x="4500" y="9257"/>
                    </a:cubicBezTo>
                    <a:cubicBezTo>
                      <a:pt x="4200" y="5400"/>
                      <a:pt x="4200" y="5400"/>
                      <a:pt x="4200" y="5400"/>
                    </a:cubicBezTo>
                    <a:cubicBezTo>
                      <a:pt x="4200" y="5400"/>
                      <a:pt x="5850" y="3086"/>
                      <a:pt x="7800" y="1543"/>
                    </a:cubicBezTo>
                    <a:cubicBezTo>
                      <a:pt x="9600" y="771"/>
                      <a:pt x="11850" y="0"/>
                      <a:pt x="14550" y="0"/>
                    </a:cubicBezTo>
                    <a:cubicBezTo>
                      <a:pt x="17100" y="0"/>
                      <a:pt x="19500" y="771"/>
                      <a:pt x="21600" y="1543"/>
                    </a:cubicBezTo>
                    <a:cubicBezTo>
                      <a:pt x="19200" y="4629"/>
                      <a:pt x="19200" y="4629"/>
                      <a:pt x="19200" y="4629"/>
                    </a:cubicBezTo>
                    <a:cubicBezTo>
                      <a:pt x="16950" y="3857"/>
                      <a:pt x="15000" y="3857"/>
                      <a:pt x="13350" y="3857"/>
                    </a:cubicBezTo>
                    <a:cubicBezTo>
                      <a:pt x="10800" y="3857"/>
                      <a:pt x="9000" y="5400"/>
                      <a:pt x="9000" y="5400"/>
                    </a:cubicBezTo>
                    <a:cubicBezTo>
                      <a:pt x="9600" y="6943"/>
                      <a:pt x="9600" y="6943"/>
                      <a:pt x="9600" y="6943"/>
                    </a:cubicBezTo>
                    <a:cubicBezTo>
                      <a:pt x="9600" y="6943"/>
                      <a:pt x="11400" y="8486"/>
                      <a:pt x="13350" y="9257"/>
                    </a:cubicBezTo>
                    <a:cubicBezTo>
                      <a:pt x="15000" y="9257"/>
                      <a:pt x="16800" y="10800"/>
                      <a:pt x="16800" y="10800"/>
                    </a:cubicBezTo>
                    <a:cubicBezTo>
                      <a:pt x="18150" y="13114"/>
                      <a:pt x="18150" y="13114"/>
                      <a:pt x="18150" y="13114"/>
                    </a:cubicBezTo>
                    <a:lnTo>
                      <a:pt x="18150" y="1542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1" name="Freeform 421"/>
              <p:cNvSpPr/>
              <p:nvPr/>
            </p:nvSpPr>
            <p:spPr>
              <a:xfrm>
                <a:off x="176783" y="67785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945" y="21600"/>
                    </a:moveTo>
                    <a:cubicBezTo>
                      <a:pt x="5214" y="21600"/>
                      <a:pt x="2731" y="21600"/>
                      <a:pt x="0" y="21600"/>
                    </a:cubicBezTo>
                    <a:cubicBezTo>
                      <a:pt x="4717" y="14595"/>
                      <a:pt x="9186" y="7589"/>
                      <a:pt x="13655" y="0"/>
                    </a:cubicBezTo>
                    <a:cubicBezTo>
                      <a:pt x="16386" y="0"/>
                      <a:pt x="18869" y="0"/>
                      <a:pt x="21600" y="0"/>
                    </a:cubicBezTo>
                    <a:cubicBezTo>
                      <a:pt x="17131" y="7589"/>
                      <a:pt x="12662" y="14595"/>
                      <a:pt x="7945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2" name="Freeform 422"/>
              <p:cNvSpPr/>
              <p:nvPr/>
            </p:nvSpPr>
            <p:spPr>
              <a:xfrm>
                <a:off x="187298" y="68314"/>
                <a:ext cx="1389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6" h="21600" extrusionOk="0">
                    <a:moveTo>
                      <a:pt x="20875" y="10800"/>
                    </a:moveTo>
                    <a:cubicBezTo>
                      <a:pt x="20005" y="13886"/>
                      <a:pt x="18411" y="16971"/>
                      <a:pt x="16091" y="18514"/>
                    </a:cubicBezTo>
                    <a:cubicBezTo>
                      <a:pt x="13772" y="20829"/>
                      <a:pt x="10872" y="21600"/>
                      <a:pt x="7538" y="21600"/>
                    </a:cubicBezTo>
                    <a:cubicBezTo>
                      <a:pt x="5509" y="21600"/>
                      <a:pt x="3914" y="20829"/>
                      <a:pt x="2464" y="20057"/>
                    </a:cubicBezTo>
                    <a:cubicBezTo>
                      <a:pt x="1160" y="19286"/>
                      <a:pt x="0" y="16200"/>
                      <a:pt x="0" y="16200"/>
                    </a:cubicBezTo>
                    <a:cubicBezTo>
                      <a:pt x="290" y="10800"/>
                      <a:pt x="290" y="10800"/>
                      <a:pt x="290" y="10800"/>
                    </a:cubicBezTo>
                    <a:cubicBezTo>
                      <a:pt x="1160" y="7714"/>
                      <a:pt x="2754" y="4629"/>
                      <a:pt x="5074" y="3086"/>
                    </a:cubicBezTo>
                    <a:cubicBezTo>
                      <a:pt x="7393" y="771"/>
                      <a:pt x="10148" y="0"/>
                      <a:pt x="13482" y="0"/>
                    </a:cubicBezTo>
                    <a:cubicBezTo>
                      <a:pt x="16671" y="0"/>
                      <a:pt x="18846" y="771"/>
                      <a:pt x="20295" y="3086"/>
                    </a:cubicBezTo>
                    <a:cubicBezTo>
                      <a:pt x="21600" y="4629"/>
                      <a:pt x="20875" y="10800"/>
                      <a:pt x="20875" y="10800"/>
                    </a:cubicBezTo>
                    <a:close/>
                    <a:moveTo>
                      <a:pt x="5074" y="10800"/>
                    </a:moveTo>
                    <a:cubicBezTo>
                      <a:pt x="3769" y="15429"/>
                      <a:pt x="4929" y="17743"/>
                      <a:pt x="8698" y="17743"/>
                    </a:cubicBezTo>
                    <a:cubicBezTo>
                      <a:pt x="12322" y="17743"/>
                      <a:pt x="14787" y="15429"/>
                      <a:pt x="16091" y="10800"/>
                    </a:cubicBezTo>
                    <a:cubicBezTo>
                      <a:pt x="17396" y="6171"/>
                      <a:pt x="16236" y="3857"/>
                      <a:pt x="12467" y="3857"/>
                    </a:cubicBezTo>
                    <a:cubicBezTo>
                      <a:pt x="10583" y="3857"/>
                      <a:pt x="8988" y="4629"/>
                      <a:pt x="7683" y="5400"/>
                    </a:cubicBezTo>
                    <a:cubicBezTo>
                      <a:pt x="6523" y="6943"/>
                      <a:pt x="5074" y="10800"/>
                      <a:pt x="5074" y="108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3" name="Freeform 423"/>
              <p:cNvSpPr/>
              <p:nvPr/>
            </p:nvSpPr>
            <p:spPr>
              <a:xfrm>
                <a:off x="203357" y="68314"/>
                <a:ext cx="1306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7" h="21600" extrusionOk="0">
                    <a:moveTo>
                      <a:pt x="8369" y="21600"/>
                    </a:moveTo>
                    <a:cubicBezTo>
                      <a:pt x="4795" y="21600"/>
                      <a:pt x="2464" y="20829"/>
                      <a:pt x="1066" y="18514"/>
                    </a:cubicBezTo>
                    <a:cubicBezTo>
                      <a:pt x="-178" y="16971"/>
                      <a:pt x="-333" y="14657"/>
                      <a:pt x="599" y="10800"/>
                    </a:cubicBezTo>
                    <a:cubicBezTo>
                      <a:pt x="1532" y="7714"/>
                      <a:pt x="3241" y="4629"/>
                      <a:pt x="5727" y="3086"/>
                    </a:cubicBezTo>
                    <a:cubicBezTo>
                      <a:pt x="8214" y="771"/>
                      <a:pt x="11322" y="0"/>
                      <a:pt x="14896" y="0"/>
                    </a:cubicBezTo>
                    <a:cubicBezTo>
                      <a:pt x="17382" y="0"/>
                      <a:pt x="19402" y="771"/>
                      <a:pt x="21267" y="1543"/>
                    </a:cubicBezTo>
                    <a:cubicBezTo>
                      <a:pt x="18781" y="4629"/>
                      <a:pt x="18781" y="4629"/>
                      <a:pt x="18781" y="4629"/>
                    </a:cubicBezTo>
                    <a:cubicBezTo>
                      <a:pt x="16761" y="3857"/>
                      <a:pt x="15207" y="3857"/>
                      <a:pt x="13808" y="3857"/>
                    </a:cubicBezTo>
                    <a:cubicBezTo>
                      <a:pt x="9768" y="3857"/>
                      <a:pt x="7126" y="6171"/>
                      <a:pt x="5727" y="10800"/>
                    </a:cubicBezTo>
                    <a:cubicBezTo>
                      <a:pt x="5727" y="16200"/>
                      <a:pt x="5727" y="16200"/>
                      <a:pt x="5727" y="16200"/>
                    </a:cubicBezTo>
                    <a:cubicBezTo>
                      <a:pt x="5727" y="16200"/>
                      <a:pt x="7748" y="17743"/>
                      <a:pt x="9612" y="17743"/>
                    </a:cubicBezTo>
                    <a:cubicBezTo>
                      <a:pt x="11943" y="17743"/>
                      <a:pt x="14119" y="16971"/>
                      <a:pt x="16450" y="16200"/>
                    </a:cubicBezTo>
                    <a:cubicBezTo>
                      <a:pt x="15362" y="20057"/>
                      <a:pt x="15362" y="20057"/>
                      <a:pt x="15362" y="20057"/>
                    </a:cubicBezTo>
                    <a:cubicBezTo>
                      <a:pt x="14274" y="20829"/>
                      <a:pt x="13186" y="20829"/>
                      <a:pt x="12099" y="21600"/>
                    </a:cubicBezTo>
                    <a:cubicBezTo>
                      <a:pt x="11166" y="21600"/>
                      <a:pt x="9768" y="21600"/>
                      <a:pt x="8369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4" name="Freeform 424"/>
              <p:cNvSpPr/>
              <p:nvPr/>
            </p:nvSpPr>
            <p:spPr>
              <a:xfrm>
                <a:off x="216055" y="67785"/>
                <a:ext cx="1605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429" y="13427"/>
                    </a:moveTo>
                    <a:cubicBezTo>
                      <a:pt x="7457" y="12843"/>
                      <a:pt x="8486" y="12259"/>
                      <a:pt x="9514" y="11092"/>
                    </a:cubicBezTo>
                    <a:cubicBezTo>
                      <a:pt x="11957" y="9341"/>
                      <a:pt x="14400" y="8173"/>
                      <a:pt x="16971" y="6422"/>
                    </a:cubicBezTo>
                    <a:cubicBezTo>
                      <a:pt x="18514" y="6422"/>
                      <a:pt x="20057" y="6422"/>
                      <a:pt x="21600" y="6422"/>
                    </a:cubicBezTo>
                    <a:cubicBezTo>
                      <a:pt x="18386" y="8757"/>
                      <a:pt x="15043" y="10508"/>
                      <a:pt x="11829" y="12843"/>
                    </a:cubicBezTo>
                    <a:cubicBezTo>
                      <a:pt x="13629" y="15762"/>
                      <a:pt x="15557" y="18681"/>
                      <a:pt x="17357" y="21600"/>
                    </a:cubicBezTo>
                    <a:cubicBezTo>
                      <a:pt x="15814" y="21600"/>
                      <a:pt x="14143" y="21600"/>
                      <a:pt x="12471" y="21600"/>
                    </a:cubicBezTo>
                    <a:cubicBezTo>
                      <a:pt x="11186" y="19849"/>
                      <a:pt x="9771" y="17514"/>
                      <a:pt x="8357" y="15178"/>
                    </a:cubicBezTo>
                    <a:cubicBezTo>
                      <a:pt x="7457" y="15762"/>
                      <a:pt x="6557" y="15762"/>
                      <a:pt x="5657" y="16346"/>
                    </a:cubicBezTo>
                    <a:cubicBezTo>
                      <a:pt x="3986" y="21600"/>
                      <a:pt x="3986" y="21600"/>
                      <a:pt x="3986" y="21600"/>
                    </a:cubicBezTo>
                    <a:cubicBezTo>
                      <a:pt x="2700" y="21600"/>
                      <a:pt x="1286" y="21600"/>
                      <a:pt x="0" y="21600"/>
                    </a:cubicBezTo>
                    <a:cubicBezTo>
                      <a:pt x="2186" y="14595"/>
                      <a:pt x="4500" y="7589"/>
                      <a:pt x="6686" y="0"/>
                    </a:cubicBezTo>
                    <a:cubicBezTo>
                      <a:pt x="8100" y="0"/>
                      <a:pt x="9386" y="0"/>
                      <a:pt x="10800" y="0"/>
                    </a:cubicBezTo>
                    <a:cubicBezTo>
                      <a:pt x="9643" y="3503"/>
                      <a:pt x="8614" y="7005"/>
                      <a:pt x="7457" y="10508"/>
                    </a:cubicBezTo>
                    <a:cubicBezTo>
                      <a:pt x="6300" y="13427"/>
                      <a:pt x="6300" y="13427"/>
                      <a:pt x="6300" y="13427"/>
                    </a:cubicBezTo>
                    <a:lnTo>
                      <a:pt x="6429" y="1342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5" name="Freeform 425"/>
              <p:cNvSpPr/>
              <p:nvPr/>
            </p:nvSpPr>
            <p:spPr>
              <a:xfrm>
                <a:off x="1994191" y="20158"/>
                <a:ext cx="1392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6" h="21600" extrusionOk="0">
                    <a:moveTo>
                      <a:pt x="10688" y="21600"/>
                    </a:moveTo>
                    <a:cubicBezTo>
                      <a:pt x="8224" y="21600"/>
                      <a:pt x="6049" y="20945"/>
                      <a:pt x="4165" y="18982"/>
                    </a:cubicBezTo>
                    <a:cubicBezTo>
                      <a:pt x="2280" y="17673"/>
                      <a:pt x="251" y="13745"/>
                      <a:pt x="251" y="13745"/>
                    </a:cubicBezTo>
                    <a:cubicBezTo>
                      <a:pt x="251" y="13745"/>
                      <a:pt x="-474" y="9164"/>
                      <a:pt x="541" y="7855"/>
                    </a:cubicBezTo>
                    <a:cubicBezTo>
                      <a:pt x="1556" y="6545"/>
                      <a:pt x="3295" y="5891"/>
                      <a:pt x="5905" y="5891"/>
                    </a:cubicBezTo>
                    <a:cubicBezTo>
                      <a:pt x="8514" y="5891"/>
                      <a:pt x="10833" y="6545"/>
                      <a:pt x="12718" y="7855"/>
                    </a:cubicBezTo>
                    <a:cubicBezTo>
                      <a:pt x="12863" y="7855"/>
                      <a:pt x="12863" y="7855"/>
                      <a:pt x="12863" y="7855"/>
                    </a:cubicBezTo>
                    <a:cubicBezTo>
                      <a:pt x="11703" y="5236"/>
                      <a:pt x="11703" y="5236"/>
                      <a:pt x="11703" y="5236"/>
                    </a:cubicBezTo>
                    <a:cubicBezTo>
                      <a:pt x="9964" y="0"/>
                      <a:pt x="9964" y="0"/>
                      <a:pt x="9964" y="0"/>
                    </a:cubicBezTo>
                    <a:cubicBezTo>
                      <a:pt x="11413" y="0"/>
                      <a:pt x="12863" y="0"/>
                      <a:pt x="14313" y="0"/>
                    </a:cubicBezTo>
                    <a:cubicBezTo>
                      <a:pt x="16632" y="7200"/>
                      <a:pt x="18807" y="14400"/>
                      <a:pt x="21126" y="20945"/>
                    </a:cubicBezTo>
                    <a:cubicBezTo>
                      <a:pt x="19966" y="20945"/>
                      <a:pt x="18807" y="20945"/>
                      <a:pt x="17792" y="20945"/>
                    </a:cubicBezTo>
                    <a:cubicBezTo>
                      <a:pt x="16342" y="18982"/>
                      <a:pt x="16342" y="18982"/>
                      <a:pt x="16342" y="18982"/>
                    </a:cubicBezTo>
                    <a:cubicBezTo>
                      <a:pt x="16197" y="18982"/>
                      <a:pt x="16197" y="18982"/>
                      <a:pt x="16197" y="18982"/>
                    </a:cubicBezTo>
                    <a:cubicBezTo>
                      <a:pt x="15182" y="20291"/>
                      <a:pt x="13443" y="21600"/>
                      <a:pt x="10688" y="21600"/>
                    </a:cubicBezTo>
                    <a:close/>
                    <a:moveTo>
                      <a:pt x="11123" y="18982"/>
                    </a:moveTo>
                    <a:cubicBezTo>
                      <a:pt x="12863" y="18982"/>
                      <a:pt x="14603" y="17673"/>
                      <a:pt x="14603" y="17673"/>
                    </a:cubicBezTo>
                    <a:cubicBezTo>
                      <a:pt x="14747" y="14400"/>
                      <a:pt x="14747" y="14400"/>
                      <a:pt x="14747" y="14400"/>
                    </a:cubicBezTo>
                    <a:cubicBezTo>
                      <a:pt x="14603" y="13745"/>
                      <a:pt x="14603" y="13745"/>
                      <a:pt x="14603" y="13745"/>
                    </a:cubicBezTo>
                    <a:cubicBezTo>
                      <a:pt x="14603" y="13745"/>
                      <a:pt x="13153" y="10473"/>
                      <a:pt x="11993" y="9818"/>
                    </a:cubicBezTo>
                    <a:cubicBezTo>
                      <a:pt x="10978" y="8509"/>
                      <a:pt x="9529" y="8509"/>
                      <a:pt x="7789" y="8509"/>
                    </a:cubicBezTo>
                    <a:cubicBezTo>
                      <a:pt x="6194" y="8509"/>
                      <a:pt x="4745" y="9818"/>
                      <a:pt x="4745" y="9818"/>
                    </a:cubicBezTo>
                    <a:cubicBezTo>
                      <a:pt x="4745" y="13745"/>
                      <a:pt x="4745" y="13745"/>
                      <a:pt x="4745" y="13745"/>
                    </a:cubicBezTo>
                    <a:cubicBezTo>
                      <a:pt x="4745" y="13745"/>
                      <a:pt x="6049" y="17018"/>
                      <a:pt x="7064" y="17673"/>
                    </a:cubicBezTo>
                    <a:cubicBezTo>
                      <a:pt x="8224" y="18327"/>
                      <a:pt x="9529" y="18982"/>
                      <a:pt x="11123" y="189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6" name="Freeform 426"/>
              <p:cNvSpPr/>
              <p:nvPr/>
            </p:nvSpPr>
            <p:spPr>
              <a:xfrm>
                <a:off x="2009626" y="20585"/>
                <a:ext cx="1272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5" h="21600" extrusionOk="0">
                    <a:moveTo>
                      <a:pt x="13958" y="21600"/>
                    </a:moveTo>
                    <a:cubicBezTo>
                      <a:pt x="10464" y="21600"/>
                      <a:pt x="7605" y="20700"/>
                      <a:pt x="5064" y="18000"/>
                    </a:cubicBezTo>
                    <a:cubicBezTo>
                      <a:pt x="2681" y="16200"/>
                      <a:pt x="140" y="10800"/>
                      <a:pt x="140" y="10800"/>
                    </a:cubicBezTo>
                    <a:cubicBezTo>
                      <a:pt x="140" y="10800"/>
                      <a:pt x="-495" y="4500"/>
                      <a:pt x="934" y="2700"/>
                    </a:cubicBezTo>
                    <a:cubicBezTo>
                      <a:pt x="2205" y="900"/>
                      <a:pt x="4429" y="0"/>
                      <a:pt x="7605" y="0"/>
                    </a:cubicBezTo>
                    <a:cubicBezTo>
                      <a:pt x="10464" y="0"/>
                      <a:pt x="13005" y="900"/>
                      <a:pt x="15070" y="2700"/>
                    </a:cubicBezTo>
                    <a:cubicBezTo>
                      <a:pt x="17293" y="3600"/>
                      <a:pt x="19517" y="9000"/>
                      <a:pt x="19517" y="9000"/>
                    </a:cubicBezTo>
                    <a:cubicBezTo>
                      <a:pt x="19993" y="11700"/>
                      <a:pt x="19993" y="11700"/>
                      <a:pt x="19993" y="11700"/>
                    </a:cubicBezTo>
                    <a:cubicBezTo>
                      <a:pt x="15070" y="11700"/>
                      <a:pt x="10146" y="11700"/>
                      <a:pt x="5223" y="11700"/>
                    </a:cubicBezTo>
                    <a:cubicBezTo>
                      <a:pt x="5223" y="11700"/>
                      <a:pt x="6811" y="15300"/>
                      <a:pt x="8240" y="16200"/>
                    </a:cubicBezTo>
                    <a:cubicBezTo>
                      <a:pt x="9511" y="17100"/>
                      <a:pt x="11258" y="18000"/>
                      <a:pt x="13323" y="18000"/>
                    </a:cubicBezTo>
                    <a:cubicBezTo>
                      <a:pt x="14593" y="18000"/>
                      <a:pt x="15864" y="18000"/>
                      <a:pt x="16817" y="17100"/>
                    </a:cubicBezTo>
                    <a:cubicBezTo>
                      <a:pt x="17929" y="17100"/>
                      <a:pt x="19040" y="17100"/>
                      <a:pt x="20152" y="16200"/>
                    </a:cubicBezTo>
                    <a:cubicBezTo>
                      <a:pt x="21105" y="19800"/>
                      <a:pt x="21105" y="19800"/>
                      <a:pt x="21105" y="19800"/>
                    </a:cubicBezTo>
                    <a:cubicBezTo>
                      <a:pt x="20152" y="20700"/>
                      <a:pt x="19040" y="20700"/>
                      <a:pt x="17929" y="20700"/>
                    </a:cubicBezTo>
                    <a:cubicBezTo>
                      <a:pt x="16817" y="20700"/>
                      <a:pt x="15546" y="21600"/>
                      <a:pt x="13958" y="21600"/>
                    </a:cubicBezTo>
                    <a:close/>
                    <a:moveTo>
                      <a:pt x="8399" y="3600"/>
                    </a:moveTo>
                    <a:cubicBezTo>
                      <a:pt x="6970" y="3600"/>
                      <a:pt x="5223" y="4500"/>
                      <a:pt x="5223" y="4500"/>
                    </a:cubicBezTo>
                    <a:cubicBezTo>
                      <a:pt x="4587" y="8100"/>
                      <a:pt x="4587" y="8100"/>
                      <a:pt x="4587" y="8100"/>
                    </a:cubicBezTo>
                    <a:cubicBezTo>
                      <a:pt x="7923" y="8100"/>
                      <a:pt x="11258" y="8100"/>
                      <a:pt x="14593" y="8100"/>
                    </a:cubicBezTo>
                    <a:cubicBezTo>
                      <a:pt x="14593" y="8100"/>
                      <a:pt x="13323" y="5400"/>
                      <a:pt x="12211" y="4500"/>
                    </a:cubicBezTo>
                    <a:cubicBezTo>
                      <a:pt x="11258" y="3600"/>
                      <a:pt x="9987" y="3600"/>
                      <a:pt x="8399" y="3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7" name="Freeform 427"/>
              <p:cNvSpPr/>
              <p:nvPr/>
            </p:nvSpPr>
            <p:spPr>
              <a:xfrm>
                <a:off x="2019197" y="20097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9075" y="21600"/>
                      <a:pt x="16270" y="21600"/>
                      <a:pt x="13465" y="21600"/>
                    </a:cubicBezTo>
                    <a:cubicBezTo>
                      <a:pt x="8977" y="14175"/>
                      <a:pt x="4488" y="7425"/>
                      <a:pt x="0" y="0"/>
                    </a:cubicBezTo>
                    <a:cubicBezTo>
                      <a:pt x="2805" y="0"/>
                      <a:pt x="5610" y="0"/>
                      <a:pt x="8416" y="0"/>
                    </a:cubicBezTo>
                    <a:cubicBezTo>
                      <a:pt x="12623" y="7425"/>
                      <a:pt x="17112" y="1485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8" name="Freeform 428"/>
              <p:cNvSpPr/>
              <p:nvPr/>
            </p:nvSpPr>
            <p:spPr>
              <a:xfrm>
                <a:off x="2030846" y="20585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4" h="21600" extrusionOk="0">
                    <a:moveTo>
                      <a:pt x="13977" y="21600"/>
                    </a:moveTo>
                    <a:cubicBezTo>
                      <a:pt x="10483" y="21600"/>
                      <a:pt x="7465" y="20700"/>
                      <a:pt x="5083" y="18000"/>
                    </a:cubicBezTo>
                    <a:cubicBezTo>
                      <a:pt x="2700" y="16200"/>
                      <a:pt x="159" y="10800"/>
                      <a:pt x="159" y="10800"/>
                    </a:cubicBezTo>
                    <a:cubicBezTo>
                      <a:pt x="159" y="10800"/>
                      <a:pt x="-476" y="4500"/>
                      <a:pt x="795" y="2700"/>
                    </a:cubicBezTo>
                    <a:cubicBezTo>
                      <a:pt x="2065" y="900"/>
                      <a:pt x="4289" y="0"/>
                      <a:pt x="7465" y="0"/>
                    </a:cubicBezTo>
                    <a:cubicBezTo>
                      <a:pt x="10324" y="0"/>
                      <a:pt x="12865" y="900"/>
                      <a:pt x="14930" y="2700"/>
                    </a:cubicBezTo>
                    <a:cubicBezTo>
                      <a:pt x="17153" y="3600"/>
                      <a:pt x="19377" y="9000"/>
                      <a:pt x="19377" y="9000"/>
                    </a:cubicBezTo>
                    <a:cubicBezTo>
                      <a:pt x="20012" y="11700"/>
                      <a:pt x="20012" y="11700"/>
                      <a:pt x="20012" y="11700"/>
                    </a:cubicBezTo>
                    <a:cubicBezTo>
                      <a:pt x="15089" y="11700"/>
                      <a:pt x="10165" y="11700"/>
                      <a:pt x="5242" y="11700"/>
                    </a:cubicBezTo>
                    <a:cubicBezTo>
                      <a:pt x="5242" y="11700"/>
                      <a:pt x="6830" y="15300"/>
                      <a:pt x="8100" y="16200"/>
                    </a:cubicBezTo>
                    <a:cubicBezTo>
                      <a:pt x="9530" y="17100"/>
                      <a:pt x="11277" y="18000"/>
                      <a:pt x="13183" y="18000"/>
                    </a:cubicBezTo>
                    <a:cubicBezTo>
                      <a:pt x="14612" y="18000"/>
                      <a:pt x="15724" y="18000"/>
                      <a:pt x="16836" y="17100"/>
                    </a:cubicBezTo>
                    <a:cubicBezTo>
                      <a:pt x="17789" y="17100"/>
                      <a:pt x="19059" y="17100"/>
                      <a:pt x="20171" y="16200"/>
                    </a:cubicBezTo>
                    <a:cubicBezTo>
                      <a:pt x="21124" y="19800"/>
                      <a:pt x="21124" y="19800"/>
                      <a:pt x="21124" y="19800"/>
                    </a:cubicBezTo>
                    <a:cubicBezTo>
                      <a:pt x="20171" y="20700"/>
                      <a:pt x="19059" y="20700"/>
                      <a:pt x="17948" y="20700"/>
                    </a:cubicBezTo>
                    <a:cubicBezTo>
                      <a:pt x="16836" y="20700"/>
                      <a:pt x="15406" y="21600"/>
                      <a:pt x="13977" y="21600"/>
                    </a:cubicBezTo>
                    <a:close/>
                    <a:moveTo>
                      <a:pt x="8259" y="3600"/>
                    </a:moveTo>
                    <a:cubicBezTo>
                      <a:pt x="6830" y="3600"/>
                      <a:pt x="5083" y="4500"/>
                      <a:pt x="5083" y="4500"/>
                    </a:cubicBezTo>
                    <a:cubicBezTo>
                      <a:pt x="4448" y="8100"/>
                      <a:pt x="4448" y="8100"/>
                      <a:pt x="4448" y="8100"/>
                    </a:cubicBezTo>
                    <a:cubicBezTo>
                      <a:pt x="7783" y="8100"/>
                      <a:pt x="11118" y="8100"/>
                      <a:pt x="14453" y="8100"/>
                    </a:cubicBezTo>
                    <a:cubicBezTo>
                      <a:pt x="14453" y="8100"/>
                      <a:pt x="13183" y="5400"/>
                      <a:pt x="12230" y="4500"/>
                    </a:cubicBezTo>
                    <a:cubicBezTo>
                      <a:pt x="11118" y="3600"/>
                      <a:pt x="9848" y="3600"/>
                      <a:pt x="8259" y="3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9" name="Freeform 429"/>
              <p:cNvSpPr/>
              <p:nvPr/>
            </p:nvSpPr>
            <p:spPr>
              <a:xfrm>
                <a:off x="2042452" y="2034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20" y="18621"/>
                    </a:moveTo>
                    <a:cubicBezTo>
                      <a:pt x="18059" y="18621"/>
                      <a:pt x="19298" y="17876"/>
                      <a:pt x="20538" y="17876"/>
                    </a:cubicBezTo>
                    <a:cubicBezTo>
                      <a:pt x="21600" y="20855"/>
                      <a:pt x="21600" y="20855"/>
                      <a:pt x="21600" y="20855"/>
                    </a:cubicBezTo>
                    <a:cubicBezTo>
                      <a:pt x="19475" y="20855"/>
                      <a:pt x="19475" y="20855"/>
                      <a:pt x="19475" y="20855"/>
                    </a:cubicBezTo>
                    <a:cubicBezTo>
                      <a:pt x="16643" y="21600"/>
                      <a:pt x="16643" y="21600"/>
                      <a:pt x="16643" y="21600"/>
                    </a:cubicBezTo>
                    <a:cubicBezTo>
                      <a:pt x="11685" y="21600"/>
                      <a:pt x="8498" y="19366"/>
                      <a:pt x="7259" y="15641"/>
                    </a:cubicBezTo>
                    <a:cubicBezTo>
                      <a:pt x="6020" y="12662"/>
                      <a:pt x="4957" y="9683"/>
                      <a:pt x="3895" y="6703"/>
                    </a:cubicBezTo>
                    <a:cubicBezTo>
                      <a:pt x="2833" y="6703"/>
                      <a:pt x="1593" y="6703"/>
                      <a:pt x="531" y="6703"/>
                    </a:cubicBezTo>
                    <a:cubicBezTo>
                      <a:pt x="0" y="5214"/>
                      <a:pt x="0" y="5214"/>
                      <a:pt x="0" y="5214"/>
                    </a:cubicBezTo>
                    <a:cubicBezTo>
                      <a:pt x="3010" y="3724"/>
                      <a:pt x="3010" y="3724"/>
                      <a:pt x="3010" y="3724"/>
                    </a:cubicBezTo>
                    <a:cubicBezTo>
                      <a:pt x="3541" y="0"/>
                      <a:pt x="3541" y="0"/>
                      <a:pt x="3541" y="0"/>
                    </a:cubicBezTo>
                    <a:cubicBezTo>
                      <a:pt x="4603" y="0"/>
                      <a:pt x="5666" y="0"/>
                      <a:pt x="6728" y="0"/>
                    </a:cubicBezTo>
                    <a:cubicBezTo>
                      <a:pt x="8144" y="3724"/>
                      <a:pt x="8144" y="3724"/>
                      <a:pt x="8144" y="3724"/>
                    </a:cubicBezTo>
                    <a:cubicBezTo>
                      <a:pt x="10446" y="3724"/>
                      <a:pt x="12925" y="3724"/>
                      <a:pt x="15226" y="3724"/>
                    </a:cubicBezTo>
                    <a:cubicBezTo>
                      <a:pt x="16289" y="6703"/>
                      <a:pt x="16289" y="6703"/>
                      <a:pt x="16289" y="6703"/>
                    </a:cubicBezTo>
                    <a:cubicBezTo>
                      <a:pt x="13810" y="6703"/>
                      <a:pt x="11508" y="6703"/>
                      <a:pt x="9207" y="6703"/>
                    </a:cubicBezTo>
                    <a:cubicBezTo>
                      <a:pt x="10269" y="9683"/>
                      <a:pt x="11331" y="12662"/>
                      <a:pt x="12393" y="15641"/>
                    </a:cubicBezTo>
                    <a:cubicBezTo>
                      <a:pt x="14164" y="17876"/>
                      <a:pt x="14164" y="17876"/>
                      <a:pt x="14164" y="17876"/>
                    </a:cubicBezTo>
                    <a:lnTo>
                      <a:pt x="16820" y="1862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0" name="Freeform 430"/>
              <p:cNvSpPr/>
              <p:nvPr/>
            </p:nvSpPr>
            <p:spPr>
              <a:xfrm>
                <a:off x="2054794" y="20585"/>
                <a:ext cx="1273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5" h="21600" extrusionOk="0">
                    <a:moveTo>
                      <a:pt x="13960" y="21600"/>
                    </a:moveTo>
                    <a:cubicBezTo>
                      <a:pt x="10491" y="21600"/>
                      <a:pt x="7654" y="20700"/>
                      <a:pt x="5131" y="18000"/>
                    </a:cubicBezTo>
                    <a:cubicBezTo>
                      <a:pt x="2766" y="16200"/>
                      <a:pt x="243" y="10800"/>
                      <a:pt x="243" y="10800"/>
                    </a:cubicBezTo>
                    <a:cubicBezTo>
                      <a:pt x="243" y="10800"/>
                      <a:pt x="-545" y="4500"/>
                      <a:pt x="716" y="2700"/>
                    </a:cubicBezTo>
                    <a:cubicBezTo>
                      <a:pt x="1978" y="900"/>
                      <a:pt x="4185" y="0"/>
                      <a:pt x="7338" y="0"/>
                    </a:cubicBezTo>
                    <a:cubicBezTo>
                      <a:pt x="10334" y="0"/>
                      <a:pt x="12699" y="900"/>
                      <a:pt x="14906" y="2700"/>
                    </a:cubicBezTo>
                    <a:cubicBezTo>
                      <a:pt x="16956" y="3600"/>
                      <a:pt x="19321" y="9000"/>
                      <a:pt x="19321" y="9000"/>
                    </a:cubicBezTo>
                    <a:cubicBezTo>
                      <a:pt x="19951" y="11700"/>
                      <a:pt x="19951" y="11700"/>
                      <a:pt x="19951" y="11700"/>
                    </a:cubicBezTo>
                    <a:cubicBezTo>
                      <a:pt x="15064" y="11700"/>
                      <a:pt x="10176" y="11700"/>
                      <a:pt x="5289" y="11700"/>
                    </a:cubicBezTo>
                    <a:cubicBezTo>
                      <a:pt x="5289" y="11700"/>
                      <a:pt x="6865" y="15300"/>
                      <a:pt x="8127" y="16200"/>
                    </a:cubicBezTo>
                    <a:cubicBezTo>
                      <a:pt x="9546" y="17100"/>
                      <a:pt x="11280" y="18000"/>
                      <a:pt x="13172" y="18000"/>
                    </a:cubicBezTo>
                    <a:cubicBezTo>
                      <a:pt x="14591" y="18000"/>
                      <a:pt x="15694" y="18000"/>
                      <a:pt x="16798" y="17100"/>
                    </a:cubicBezTo>
                    <a:cubicBezTo>
                      <a:pt x="17902" y="17100"/>
                      <a:pt x="19005" y="17100"/>
                      <a:pt x="20109" y="16200"/>
                    </a:cubicBezTo>
                    <a:cubicBezTo>
                      <a:pt x="21055" y="19800"/>
                      <a:pt x="21055" y="19800"/>
                      <a:pt x="21055" y="19800"/>
                    </a:cubicBezTo>
                    <a:cubicBezTo>
                      <a:pt x="20109" y="20700"/>
                      <a:pt x="19005" y="20700"/>
                      <a:pt x="17902" y="20700"/>
                    </a:cubicBezTo>
                    <a:cubicBezTo>
                      <a:pt x="16798" y="20700"/>
                      <a:pt x="15537" y="21600"/>
                      <a:pt x="13960" y="21600"/>
                    </a:cubicBezTo>
                    <a:close/>
                    <a:moveTo>
                      <a:pt x="8284" y="3600"/>
                    </a:moveTo>
                    <a:cubicBezTo>
                      <a:pt x="6708" y="3600"/>
                      <a:pt x="4973" y="4500"/>
                      <a:pt x="4973" y="4500"/>
                    </a:cubicBezTo>
                    <a:cubicBezTo>
                      <a:pt x="4500" y="8100"/>
                      <a:pt x="4500" y="8100"/>
                      <a:pt x="4500" y="8100"/>
                    </a:cubicBezTo>
                    <a:cubicBezTo>
                      <a:pt x="7811" y="8100"/>
                      <a:pt x="11122" y="8100"/>
                      <a:pt x="14433" y="8100"/>
                    </a:cubicBezTo>
                    <a:cubicBezTo>
                      <a:pt x="14433" y="8100"/>
                      <a:pt x="13172" y="5400"/>
                      <a:pt x="12068" y="4500"/>
                    </a:cubicBezTo>
                    <a:cubicBezTo>
                      <a:pt x="10964" y="3600"/>
                      <a:pt x="9703" y="3600"/>
                      <a:pt x="8284" y="3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1" name="Freeform 431"/>
              <p:cNvSpPr/>
              <p:nvPr/>
            </p:nvSpPr>
            <p:spPr>
              <a:xfrm>
                <a:off x="2056749" y="67927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924" y="0"/>
                    </a:moveTo>
                    <a:cubicBezTo>
                      <a:pt x="18482" y="0"/>
                      <a:pt x="20487" y="0"/>
                      <a:pt x="20487" y="0"/>
                    </a:cubicBezTo>
                    <a:cubicBezTo>
                      <a:pt x="21600" y="4629"/>
                      <a:pt x="21600" y="4629"/>
                      <a:pt x="21600" y="4629"/>
                    </a:cubicBezTo>
                    <a:cubicBezTo>
                      <a:pt x="18260" y="3857"/>
                      <a:pt x="18260" y="3857"/>
                      <a:pt x="18260" y="3857"/>
                    </a:cubicBezTo>
                    <a:cubicBezTo>
                      <a:pt x="15365" y="3857"/>
                      <a:pt x="12025" y="6171"/>
                      <a:pt x="12025" y="6171"/>
                    </a:cubicBezTo>
                    <a:cubicBezTo>
                      <a:pt x="11357" y="10800"/>
                      <a:pt x="11357" y="10800"/>
                      <a:pt x="11357" y="10800"/>
                    </a:cubicBezTo>
                    <a:cubicBezTo>
                      <a:pt x="12693" y="13886"/>
                      <a:pt x="14252" y="17743"/>
                      <a:pt x="15810" y="21600"/>
                    </a:cubicBezTo>
                    <a:cubicBezTo>
                      <a:pt x="13361" y="21600"/>
                      <a:pt x="10911" y="21600"/>
                      <a:pt x="8685" y="21600"/>
                    </a:cubicBezTo>
                    <a:cubicBezTo>
                      <a:pt x="5790" y="14657"/>
                      <a:pt x="2895" y="6943"/>
                      <a:pt x="0" y="771"/>
                    </a:cubicBezTo>
                    <a:cubicBezTo>
                      <a:pt x="2004" y="771"/>
                      <a:pt x="3786" y="771"/>
                      <a:pt x="5790" y="771"/>
                    </a:cubicBezTo>
                    <a:cubicBezTo>
                      <a:pt x="8016" y="3857"/>
                      <a:pt x="8016" y="3857"/>
                      <a:pt x="8016" y="3857"/>
                    </a:cubicBezTo>
                    <a:cubicBezTo>
                      <a:pt x="8462" y="3857"/>
                      <a:pt x="8462" y="3857"/>
                      <a:pt x="8462" y="3857"/>
                    </a:cubicBezTo>
                    <a:cubicBezTo>
                      <a:pt x="8462" y="3857"/>
                      <a:pt x="10021" y="2314"/>
                      <a:pt x="11579" y="1543"/>
                    </a:cubicBezTo>
                    <a:cubicBezTo>
                      <a:pt x="13138" y="771"/>
                      <a:pt x="14920" y="0"/>
                      <a:pt x="16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2" name="Freeform 432"/>
              <p:cNvSpPr/>
              <p:nvPr/>
            </p:nvSpPr>
            <p:spPr>
              <a:xfrm>
                <a:off x="2070612" y="67927"/>
                <a:ext cx="1402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8" h="21600" extrusionOk="0">
                    <a:moveTo>
                      <a:pt x="14320" y="21600"/>
                    </a:moveTo>
                    <a:cubicBezTo>
                      <a:pt x="10840" y="21600"/>
                      <a:pt x="7941" y="20829"/>
                      <a:pt x="5477" y="18514"/>
                    </a:cubicBezTo>
                    <a:cubicBezTo>
                      <a:pt x="3157" y="16971"/>
                      <a:pt x="1418" y="14657"/>
                      <a:pt x="548" y="10800"/>
                    </a:cubicBezTo>
                    <a:cubicBezTo>
                      <a:pt x="-322" y="7714"/>
                      <a:pt x="-177" y="5400"/>
                      <a:pt x="1128" y="3086"/>
                    </a:cubicBezTo>
                    <a:cubicBezTo>
                      <a:pt x="2287" y="1543"/>
                      <a:pt x="4462" y="0"/>
                      <a:pt x="7651" y="0"/>
                    </a:cubicBezTo>
                    <a:cubicBezTo>
                      <a:pt x="10550" y="0"/>
                      <a:pt x="13015" y="771"/>
                      <a:pt x="15189" y="2314"/>
                    </a:cubicBezTo>
                    <a:cubicBezTo>
                      <a:pt x="17219" y="4629"/>
                      <a:pt x="19538" y="9257"/>
                      <a:pt x="19538" y="9257"/>
                    </a:cubicBezTo>
                    <a:cubicBezTo>
                      <a:pt x="20118" y="11571"/>
                      <a:pt x="20118" y="11571"/>
                      <a:pt x="20118" y="11571"/>
                    </a:cubicBezTo>
                    <a:cubicBezTo>
                      <a:pt x="15334" y="11571"/>
                      <a:pt x="10406" y="11571"/>
                      <a:pt x="5622" y="11571"/>
                    </a:cubicBezTo>
                    <a:cubicBezTo>
                      <a:pt x="5622" y="11571"/>
                      <a:pt x="7216" y="15429"/>
                      <a:pt x="8521" y="16200"/>
                    </a:cubicBezTo>
                    <a:cubicBezTo>
                      <a:pt x="9971" y="17743"/>
                      <a:pt x="11565" y="17743"/>
                      <a:pt x="13595" y="17743"/>
                    </a:cubicBezTo>
                    <a:cubicBezTo>
                      <a:pt x="14899" y="17743"/>
                      <a:pt x="16059" y="17743"/>
                      <a:pt x="17074" y="17743"/>
                    </a:cubicBezTo>
                    <a:cubicBezTo>
                      <a:pt x="18089" y="17743"/>
                      <a:pt x="19248" y="16971"/>
                      <a:pt x="20408" y="16200"/>
                    </a:cubicBezTo>
                    <a:cubicBezTo>
                      <a:pt x="21278" y="20057"/>
                      <a:pt x="21278" y="20057"/>
                      <a:pt x="21278" y="20057"/>
                    </a:cubicBezTo>
                    <a:cubicBezTo>
                      <a:pt x="20408" y="20829"/>
                      <a:pt x="19248" y="20829"/>
                      <a:pt x="18234" y="21600"/>
                    </a:cubicBezTo>
                    <a:cubicBezTo>
                      <a:pt x="17074" y="21600"/>
                      <a:pt x="15769" y="21600"/>
                      <a:pt x="14320" y="21600"/>
                    </a:cubicBezTo>
                    <a:close/>
                    <a:moveTo>
                      <a:pt x="8521" y="3086"/>
                    </a:moveTo>
                    <a:cubicBezTo>
                      <a:pt x="7071" y="3086"/>
                      <a:pt x="5332" y="4629"/>
                      <a:pt x="5332" y="4629"/>
                    </a:cubicBezTo>
                    <a:cubicBezTo>
                      <a:pt x="4752" y="8486"/>
                      <a:pt x="4752" y="8486"/>
                      <a:pt x="4752" y="8486"/>
                    </a:cubicBezTo>
                    <a:cubicBezTo>
                      <a:pt x="8086" y="8486"/>
                      <a:pt x="11420" y="8486"/>
                      <a:pt x="14610" y="8486"/>
                    </a:cubicBezTo>
                    <a:cubicBezTo>
                      <a:pt x="14610" y="8486"/>
                      <a:pt x="13450" y="6171"/>
                      <a:pt x="12290" y="4629"/>
                    </a:cubicBezTo>
                    <a:cubicBezTo>
                      <a:pt x="11275" y="3857"/>
                      <a:pt x="9971" y="3086"/>
                      <a:pt x="8521" y="30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3" name="Freeform 433"/>
              <p:cNvSpPr/>
              <p:nvPr/>
            </p:nvSpPr>
            <p:spPr>
              <a:xfrm>
                <a:off x="2083867" y="6768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90" y="18327"/>
                    </a:moveTo>
                    <a:cubicBezTo>
                      <a:pt x="18189" y="18327"/>
                      <a:pt x="19489" y="18327"/>
                      <a:pt x="20626" y="18327"/>
                    </a:cubicBezTo>
                    <a:cubicBezTo>
                      <a:pt x="21600" y="20945"/>
                      <a:pt x="21600" y="20945"/>
                      <a:pt x="21600" y="20945"/>
                    </a:cubicBezTo>
                    <a:cubicBezTo>
                      <a:pt x="19651" y="21600"/>
                      <a:pt x="19651" y="21600"/>
                      <a:pt x="19651" y="21600"/>
                    </a:cubicBezTo>
                    <a:cubicBezTo>
                      <a:pt x="16728" y="21600"/>
                      <a:pt x="16728" y="21600"/>
                      <a:pt x="16728" y="21600"/>
                    </a:cubicBezTo>
                    <a:cubicBezTo>
                      <a:pt x="11856" y="21600"/>
                      <a:pt x="8770" y="19636"/>
                      <a:pt x="7308" y="15709"/>
                    </a:cubicBezTo>
                    <a:cubicBezTo>
                      <a:pt x="6171" y="13091"/>
                      <a:pt x="5035" y="9818"/>
                      <a:pt x="3898" y="6545"/>
                    </a:cubicBezTo>
                    <a:cubicBezTo>
                      <a:pt x="2761" y="6545"/>
                      <a:pt x="1786" y="6545"/>
                      <a:pt x="650" y="6545"/>
                    </a:cubicBezTo>
                    <a:cubicBezTo>
                      <a:pt x="0" y="5236"/>
                      <a:pt x="0" y="5236"/>
                      <a:pt x="0" y="5236"/>
                    </a:cubicBezTo>
                    <a:cubicBezTo>
                      <a:pt x="974" y="4582"/>
                      <a:pt x="2111" y="3927"/>
                      <a:pt x="3086" y="3273"/>
                    </a:cubicBezTo>
                    <a:cubicBezTo>
                      <a:pt x="3573" y="0"/>
                      <a:pt x="3573" y="0"/>
                      <a:pt x="3573" y="0"/>
                    </a:cubicBezTo>
                    <a:cubicBezTo>
                      <a:pt x="4547" y="0"/>
                      <a:pt x="5684" y="0"/>
                      <a:pt x="6659" y="0"/>
                    </a:cubicBezTo>
                    <a:cubicBezTo>
                      <a:pt x="8120" y="3927"/>
                      <a:pt x="8120" y="3927"/>
                      <a:pt x="8120" y="3927"/>
                    </a:cubicBezTo>
                    <a:cubicBezTo>
                      <a:pt x="10394" y="3927"/>
                      <a:pt x="12830" y="3927"/>
                      <a:pt x="15104" y="3927"/>
                    </a:cubicBezTo>
                    <a:cubicBezTo>
                      <a:pt x="16078" y="6545"/>
                      <a:pt x="16078" y="6545"/>
                      <a:pt x="16078" y="6545"/>
                    </a:cubicBezTo>
                    <a:cubicBezTo>
                      <a:pt x="13805" y="6545"/>
                      <a:pt x="11531" y="6545"/>
                      <a:pt x="9095" y="6545"/>
                    </a:cubicBezTo>
                    <a:cubicBezTo>
                      <a:pt x="10232" y="9818"/>
                      <a:pt x="11531" y="13091"/>
                      <a:pt x="12505" y="15709"/>
                    </a:cubicBezTo>
                    <a:cubicBezTo>
                      <a:pt x="14292" y="17673"/>
                      <a:pt x="14292" y="17673"/>
                      <a:pt x="14292" y="17673"/>
                    </a:cubicBezTo>
                    <a:cubicBezTo>
                      <a:pt x="14292" y="17673"/>
                      <a:pt x="15916" y="18327"/>
                      <a:pt x="16890" y="183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4" name="Freeform 434"/>
              <p:cNvSpPr/>
              <p:nvPr/>
            </p:nvSpPr>
            <p:spPr>
              <a:xfrm>
                <a:off x="2095637" y="67968"/>
                <a:ext cx="1654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479" y="21600"/>
                    </a:moveTo>
                    <a:cubicBezTo>
                      <a:pt x="17230" y="18400"/>
                      <a:pt x="17230" y="18400"/>
                      <a:pt x="17230" y="18400"/>
                    </a:cubicBezTo>
                    <a:cubicBezTo>
                      <a:pt x="16980" y="18400"/>
                      <a:pt x="16980" y="18400"/>
                      <a:pt x="16980" y="18400"/>
                    </a:cubicBezTo>
                    <a:cubicBezTo>
                      <a:pt x="16980" y="18400"/>
                      <a:pt x="16106" y="20000"/>
                      <a:pt x="15108" y="20800"/>
                    </a:cubicBezTo>
                    <a:cubicBezTo>
                      <a:pt x="14234" y="21600"/>
                      <a:pt x="13235" y="21600"/>
                      <a:pt x="11861" y="21600"/>
                    </a:cubicBezTo>
                    <a:cubicBezTo>
                      <a:pt x="9614" y="21600"/>
                      <a:pt x="7741" y="20800"/>
                      <a:pt x="6243" y="19200"/>
                    </a:cubicBezTo>
                    <a:cubicBezTo>
                      <a:pt x="4869" y="18400"/>
                      <a:pt x="3246" y="13600"/>
                      <a:pt x="3246" y="13600"/>
                    </a:cubicBezTo>
                    <a:cubicBezTo>
                      <a:pt x="2123" y="8800"/>
                      <a:pt x="1124" y="4800"/>
                      <a:pt x="0" y="0"/>
                    </a:cubicBezTo>
                    <a:cubicBezTo>
                      <a:pt x="1373" y="0"/>
                      <a:pt x="2622" y="0"/>
                      <a:pt x="3995" y="0"/>
                    </a:cubicBezTo>
                    <a:cubicBezTo>
                      <a:pt x="5119" y="4000"/>
                      <a:pt x="6118" y="8000"/>
                      <a:pt x="7117" y="12800"/>
                    </a:cubicBezTo>
                    <a:cubicBezTo>
                      <a:pt x="8865" y="16800"/>
                      <a:pt x="8865" y="16800"/>
                      <a:pt x="8865" y="16800"/>
                    </a:cubicBezTo>
                    <a:cubicBezTo>
                      <a:pt x="9614" y="17600"/>
                      <a:pt x="10613" y="17600"/>
                      <a:pt x="11861" y="17600"/>
                    </a:cubicBezTo>
                    <a:cubicBezTo>
                      <a:pt x="13609" y="17600"/>
                      <a:pt x="15232" y="16000"/>
                      <a:pt x="15232" y="16000"/>
                    </a:cubicBezTo>
                    <a:cubicBezTo>
                      <a:pt x="14983" y="10400"/>
                      <a:pt x="14983" y="10400"/>
                      <a:pt x="14983" y="10400"/>
                    </a:cubicBezTo>
                    <a:cubicBezTo>
                      <a:pt x="14234" y="7200"/>
                      <a:pt x="13360" y="3200"/>
                      <a:pt x="12610" y="0"/>
                    </a:cubicBezTo>
                    <a:cubicBezTo>
                      <a:pt x="13859" y="0"/>
                      <a:pt x="15232" y="0"/>
                      <a:pt x="16606" y="0"/>
                    </a:cubicBezTo>
                    <a:cubicBezTo>
                      <a:pt x="18229" y="7200"/>
                      <a:pt x="19852" y="14400"/>
                      <a:pt x="21600" y="21600"/>
                    </a:cubicBezTo>
                    <a:cubicBezTo>
                      <a:pt x="20476" y="21600"/>
                      <a:pt x="19477" y="21600"/>
                      <a:pt x="18479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5" name="Freeform 435"/>
              <p:cNvSpPr/>
              <p:nvPr/>
            </p:nvSpPr>
            <p:spPr>
              <a:xfrm>
                <a:off x="2110925" y="67927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924" y="0"/>
                    </a:moveTo>
                    <a:cubicBezTo>
                      <a:pt x="18260" y="0"/>
                      <a:pt x="20487" y="0"/>
                      <a:pt x="20487" y="0"/>
                    </a:cubicBezTo>
                    <a:cubicBezTo>
                      <a:pt x="21600" y="4629"/>
                      <a:pt x="21600" y="4629"/>
                      <a:pt x="21600" y="4629"/>
                    </a:cubicBezTo>
                    <a:cubicBezTo>
                      <a:pt x="18260" y="3857"/>
                      <a:pt x="18260" y="3857"/>
                      <a:pt x="18260" y="3857"/>
                    </a:cubicBezTo>
                    <a:cubicBezTo>
                      <a:pt x="15588" y="3857"/>
                      <a:pt x="12247" y="6171"/>
                      <a:pt x="12247" y="6171"/>
                    </a:cubicBezTo>
                    <a:cubicBezTo>
                      <a:pt x="11357" y="10800"/>
                      <a:pt x="11357" y="10800"/>
                      <a:pt x="11357" y="10800"/>
                    </a:cubicBezTo>
                    <a:cubicBezTo>
                      <a:pt x="12915" y="13886"/>
                      <a:pt x="14697" y="17743"/>
                      <a:pt x="16256" y="21600"/>
                    </a:cubicBezTo>
                    <a:cubicBezTo>
                      <a:pt x="13806" y="21600"/>
                      <a:pt x="11357" y="21600"/>
                      <a:pt x="9130" y="21600"/>
                    </a:cubicBezTo>
                    <a:cubicBezTo>
                      <a:pt x="6012" y="14657"/>
                      <a:pt x="3118" y="6943"/>
                      <a:pt x="0" y="771"/>
                    </a:cubicBezTo>
                    <a:cubicBezTo>
                      <a:pt x="2004" y="771"/>
                      <a:pt x="3786" y="771"/>
                      <a:pt x="5567" y="771"/>
                    </a:cubicBezTo>
                    <a:cubicBezTo>
                      <a:pt x="8239" y="3857"/>
                      <a:pt x="8239" y="3857"/>
                      <a:pt x="8239" y="3857"/>
                    </a:cubicBezTo>
                    <a:cubicBezTo>
                      <a:pt x="8462" y="3857"/>
                      <a:pt x="8462" y="3857"/>
                      <a:pt x="8462" y="3857"/>
                    </a:cubicBezTo>
                    <a:cubicBezTo>
                      <a:pt x="8462" y="3857"/>
                      <a:pt x="10021" y="2314"/>
                      <a:pt x="11579" y="1543"/>
                    </a:cubicBezTo>
                    <a:cubicBezTo>
                      <a:pt x="13138" y="771"/>
                      <a:pt x="14920" y="0"/>
                      <a:pt x="169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6" name="Freeform 436"/>
              <p:cNvSpPr/>
              <p:nvPr/>
            </p:nvSpPr>
            <p:spPr>
              <a:xfrm>
                <a:off x="2124110" y="67927"/>
                <a:ext cx="1662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0234" y="21600"/>
                      <a:pt x="18993" y="21600"/>
                      <a:pt x="17628" y="21600"/>
                    </a:cubicBezTo>
                    <a:cubicBezTo>
                      <a:pt x="16510" y="16971"/>
                      <a:pt x="15517" y="12343"/>
                      <a:pt x="14400" y="8486"/>
                    </a:cubicBezTo>
                    <a:cubicBezTo>
                      <a:pt x="14400" y="8486"/>
                      <a:pt x="13407" y="6171"/>
                      <a:pt x="12662" y="4629"/>
                    </a:cubicBezTo>
                    <a:cubicBezTo>
                      <a:pt x="11917" y="3857"/>
                      <a:pt x="10924" y="3857"/>
                      <a:pt x="9683" y="3857"/>
                    </a:cubicBezTo>
                    <a:cubicBezTo>
                      <a:pt x="7945" y="3857"/>
                      <a:pt x="6331" y="5400"/>
                      <a:pt x="6331" y="5400"/>
                    </a:cubicBezTo>
                    <a:cubicBezTo>
                      <a:pt x="6579" y="10800"/>
                      <a:pt x="6579" y="10800"/>
                      <a:pt x="6579" y="10800"/>
                    </a:cubicBezTo>
                    <a:cubicBezTo>
                      <a:pt x="7448" y="14657"/>
                      <a:pt x="8193" y="17743"/>
                      <a:pt x="9062" y="21600"/>
                    </a:cubicBezTo>
                    <a:cubicBezTo>
                      <a:pt x="7697" y="21600"/>
                      <a:pt x="6455" y="21600"/>
                      <a:pt x="5090" y="21600"/>
                    </a:cubicBezTo>
                    <a:cubicBezTo>
                      <a:pt x="3352" y="14657"/>
                      <a:pt x="1738" y="6943"/>
                      <a:pt x="0" y="771"/>
                    </a:cubicBezTo>
                    <a:cubicBezTo>
                      <a:pt x="1117" y="771"/>
                      <a:pt x="2110" y="771"/>
                      <a:pt x="3103" y="771"/>
                    </a:cubicBezTo>
                    <a:cubicBezTo>
                      <a:pt x="4345" y="3086"/>
                      <a:pt x="4345" y="3086"/>
                      <a:pt x="4345" y="3086"/>
                    </a:cubicBezTo>
                    <a:cubicBezTo>
                      <a:pt x="4593" y="3086"/>
                      <a:pt x="4593" y="3086"/>
                      <a:pt x="4593" y="3086"/>
                    </a:cubicBezTo>
                    <a:cubicBezTo>
                      <a:pt x="4593" y="3086"/>
                      <a:pt x="5462" y="1543"/>
                      <a:pt x="6455" y="771"/>
                    </a:cubicBezTo>
                    <a:cubicBezTo>
                      <a:pt x="7324" y="771"/>
                      <a:pt x="8441" y="0"/>
                      <a:pt x="9683" y="0"/>
                    </a:cubicBezTo>
                    <a:cubicBezTo>
                      <a:pt x="14152" y="0"/>
                      <a:pt x="17007" y="3086"/>
                      <a:pt x="18248" y="7714"/>
                    </a:cubicBezTo>
                    <a:cubicBezTo>
                      <a:pt x="19366" y="12343"/>
                      <a:pt x="20483" y="16971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7" name="Freeform 437"/>
              <p:cNvSpPr/>
              <p:nvPr/>
            </p:nvSpPr>
            <p:spPr>
              <a:xfrm>
                <a:off x="2069020" y="5573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3" h="21600" extrusionOk="0">
                    <a:moveTo>
                      <a:pt x="13980" y="21600"/>
                    </a:moveTo>
                    <a:cubicBezTo>
                      <a:pt x="10540" y="21600"/>
                      <a:pt x="7672" y="20571"/>
                      <a:pt x="5188" y="18514"/>
                    </a:cubicBezTo>
                    <a:cubicBezTo>
                      <a:pt x="2703" y="17486"/>
                      <a:pt x="218" y="11314"/>
                      <a:pt x="218" y="11314"/>
                    </a:cubicBezTo>
                    <a:cubicBezTo>
                      <a:pt x="218" y="11314"/>
                      <a:pt x="-547" y="5143"/>
                      <a:pt x="791" y="3086"/>
                    </a:cubicBezTo>
                    <a:cubicBezTo>
                      <a:pt x="1938" y="1029"/>
                      <a:pt x="4041" y="0"/>
                      <a:pt x="7290" y="0"/>
                    </a:cubicBezTo>
                    <a:cubicBezTo>
                      <a:pt x="10157" y="0"/>
                      <a:pt x="12642" y="1029"/>
                      <a:pt x="14745" y="3086"/>
                    </a:cubicBezTo>
                    <a:cubicBezTo>
                      <a:pt x="16848" y="4114"/>
                      <a:pt x="19141" y="9257"/>
                      <a:pt x="19141" y="9257"/>
                    </a:cubicBezTo>
                    <a:cubicBezTo>
                      <a:pt x="19906" y="12343"/>
                      <a:pt x="19906" y="12343"/>
                      <a:pt x="19906" y="12343"/>
                    </a:cubicBezTo>
                    <a:cubicBezTo>
                      <a:pt x="14936" y="12343"/>
                      <a:pt x="10157" y="12343"/>
                      <a:pt x="5188" y="12343"/>
                    </a:cubicBezTo>
                    <a:cubicBezTo>
                      <a:pt x="5188" y="12343"/>
                      <a:pt x="6908" y="15429"/>
                      <a:pt x="8246" y="16457"/>
                    </a:cubicBezTo>
                    <a:cubicBezTo>
                      <a:pt x="9584" y="17486"/>
                      <a:pt x="11304" y="18514"/>
                      <a:pt x="13216" y="18514"/>
                    </a:cubicBezTo>
                    <a:cubicBezTo>
                      <a:pt x="14554" y="18514"/>
                      <a:pt x="16657" y="17486"/>
                      <a:pt x="16657" y="17486"/>
                    </a:cubicBezTo>
                    <a:cubicBezTo>
                      <a:pt x="16657" y="17486"/>
                      <a:pt x="18950" y="17486"/>
                      <a:pt x="19906" y="16457"/>
                    </a:cubicBezTo>
                    <a:cubicBezTo>
                      <a:pt x="21053" y="20571"/>
                      <a:pt x="21053" y="20571"/>
                      <a:pt x="21053" y="20571"/>
                    </a:cubicBezTo>
                    <a:cubicBezTo>
                      <a:pt x="17803" y="21600"/>
                      <a:pt x="17803" y="21600"/>
                      <a:pt x="17803" y="21600"/>
                    </a:cubicBezTo>
                    <a:cubicBezTo>
                      <a:pt x="17803" y="21600"/>
                      <a:pt x="15510" y="21600"/>
                      <a:pt x="13980" y="21600"/>
                    </a:cubicBezTo>
                    <a:close/>
                    <a:moveTo>
                      <a:pt x="8055" y="4114"/>
                    </a:moveTo>
                    <a:cubicBezTo>
                      <a:pt x="6717" y="4114"/>
                      <a:pt x="4996" y="5143"/>
                      <a:pt x="4996" y="5143"/>
                    </a:cubicBezTo>
                    <a:cubicBezTo>
                      <a:pt x="4423" y="9257"/>
                      <a:pt x="4423" y="9257"/>
                      <a:pt x="4423" y="9257"/>
                    </a:cubicBezTo>
                    <a:cubicBezTo>
                      <a:pt x="7672" y="9257"/>
                      <a:pt x="11113" y="9257"/>
                      <a:pt x="14363" y="9257"/>
                    </a:cubicBezTo>
                    <a:cubicBezTo>
                      <a:pt x="12069" y="5143"/>
                      <a:pt x="12069" y="5143"/>
                      <a:pt x="12069" y="5143"/>
                    </a:cubicBezTo>
                    <a:cubicBezTo>
                      <a:pt x="12069" y="5143"/>
                      <a:pt x="9584" y="4114"/>
                      <a:pt x="8055" y="4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8" name="Freeform 438"/>
              <p:cNvSpPr/>
              <p:nvPr/>
            </p:nvSpPr>
            <p:spPr>
              <a:xfrm>
                <a:off x="2080976" y="5573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20271" y="21600"/>
                      <a:pt x="18942" y="21600"/>
                      <a:pt x="17612" y="21600"/>
                    </a:cubicBezTo>
                    <a:cubicBezTo>
                      <a:pt x="16615" y="17486"/>
                      <a:pt x="15618" y="13371"/>
                      <a:pt x="14622" y="8229"/>
                    </a:cubicBezTo>
                    <a:cubicBezTo>
                      <a:pt x="12794" y="5143"/>
                      <a:pt x="12794" y="5143"/>
                      <a:pt x="12794" y="5143"/>
                    </a:cubicBezTo>
                    <a:cubicBezTo>
                      <a:pt x="12794" y="5143"/>
                      <a:pt x="10966" y="4114"/>
                      <a:pt x="9637" y="4114"/>
                    </a:cubicBezTo>
                    <a:cubicBezTo>
                      <a:pt x="7975" y="4114"/>
                      <a:pt x="6314" y="5143"/>
                      <a:pt x="6314" y="5143"/>
                    </a:cubicBezTo>
                    <a:cubicBezTo>
                      <a:pt x="6480" y="11314"/>
                      <a:pt x="6480" y="11314"/>
                      <a:pt x="6480" y="11314"/>
                    </a:cubicBezTo>
                    <a:cubicBezTo>
                      <a:pt x="8972" y="21600"/>
                      <a:pt x="8972" y="21600"/>
                      <a:pt x="8972" y="21600"/>
                    </a:cubicBezTo>
                    <a:cubicBezTo>
                      <a:pt x="7643" y="21600"/>
                      <a:pt x="6314" y="21600"/>
                      <a:pt x="4985" y="21600"/>
                    </a:cubicBezTo>
                    <a:cubicBezTo>
                      <a:pt x="3323" y="14400"/>
                      <a:pt x="1662" y="7200"/>
                      <a:pt x="0" y="1029"/>
                    </a:cubicBezTo>
                    <a:cubicBezTo>
                      <a:pt x="997" y="1029"/>
                      <a:pt x="2160" y="1029"/>
                      <a:pt x="3157" y="1029"/>
                    </a:cubicBezTo>
                    <a:cubicBezTo>
                      <a:pt x="4320" y="4114"/>
                      <a:pt x="4320" y="4114"/>
                      <a:pt x="4320" y="4114"/>
                    </a:cubicBezTo>
                    <a:cubicBezTo>
                      <a:pt x="4486" y="4114"/>
                      <a:pt x="4486" y="4114"/>
                      <a:pt x="4486" y="4114"/>
                    </a:cubicBezTo>
                    <a:cubicBezTo>
                      <a:pt x="6480" y="1029"/>
                      <a:pt x="6480" y="1029"/>
                      <a:pt x="6480" y="1029"/>
                    </a:cubicBezTo>
                    <a:cubicBezTo>
                      <a:pt x="6480" y="1029"/>
                      <a:pt x="8474" y="0"/>
                      <a:pt x="9803" y="0"/>
                    </a:cubicBezTo>
                    <a:cubicBezTo>
                      <a:pt x="14289" y="0"/>
                      <a:pt x="17280" y="3086"/>
                      <a:pt x="18443" y="8229"/>
                    </a:cubicBezTo>
                    <a:cubicBezTo>
                      <a:pt x="19440" y="12343"/>
                      <a:pt x="20603" y="16457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79" name="Freeform 439"/>
              <p:cNvSpPr/>
              <p:nvPr/>
            </p:nvSpPr>
            <p:spPr>
              <a:xfrm>
                <a:off x="2091330" y="55567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895" y="18900"/>
                    </a:moveTo>
                    <a:cubicBezTo>
                      <a:pt x="20531" y="18000"/>
                      <a:pt x="20531" y="18000"/>
                      <a:pt x="20531" y="18000"/>
                    </a:cubicBezTo>
                    <a:cubicBezTo>
                      <a:pt x="21600" y="20700"/>
                      <a:pt x="21600" y="20700"/>
                      <a:pt x="21600" y="20700"/>
                    </a:cubicBezTo>
                    <a:cubicBezTo>
                      <a:pt x="19675" y="21600"/>
                      <a:pt x="19675" y="21600"/>
                      <a:pt x="19675" y="21600"/>
                    </a:cubicBezTo>
                    <a:cubicBezTo>
                      <a:pt x="16895" y="21600"/>
                      <a:pt x="16895" y="21600"/>
                      <a:pt x="16895" y="21600"/>
                    </a:cubicBezTo>
                    <a:cubicBezTo>
                      <a:pt x="11762" y="21600"/>
                      <a:pt x="8768" y="19800"/>
                      <a:pt x="7271" y="16200"/>
                    </a:cubicBezTo>
                    <a:cubicBezTo>
                      <a:pt x="3850" y="6300"/>
                      <a:pt x="3850" y="6300"/>
                      <a:pt x="3850" y="6300"/>
                    </a:cubicBezTo>
                    <a:cubicBezTo>
                      <a:pt x="642" y="6300"/>
                      <a:pt x="642" y="6300"/>
                      <a:pt x="642" y="6300"/>
                    </a:cubicBezTo>
                    <a:cubicBezTo>
                      <a:pt x="0" y="4500"/>
                      <a:pt x="0" y="4500"/>
                      <a:pt x="0" y="4500"/>
                    </a:cubicBezTo>
                    <a:cubicBezTo>
                      <a:pt x="2994" y="3600"/>
                      <a:pt x="2994" y="3600"/>
                      <a:pt x="2994" y="3600"/>
                    </a:cubicBezTo>
                    <a:cubicBezTo>
                      <a:pt x="3422" y="0"/>
                      <a:pt x="3422" y="0"/>
                      <a:pt x="3422" y="0"/>
                    </a:cubicBezTo>
                    <a:cubicBezTo>
                      <a:pt x="6630" y="0"/>
                      <a:pt x="6630" y="0"/>
                      <a:pt x="6630" y="0"/>
                    </a:cubicBezTo>
                    <a:cubicBezTo>
                      <a:pt x="8127" y="3600"/>
                      <a:pt x="8127" y="3600"/>
                      <a:pt x="8127" y="3600"/>
                    </a:cubicBezTo>
                    <a:cubicBezTo>
                      <a:pt x="10479" y="3600"/>
                      <a:pt x="12618" y="3600"/>
                      <a:pt x="14970" y="3600"/>
                    </a:cubicBezTo>
                    <a:cubicBezTo>
                      <a:pt x="16040" y="6300"/>
                      <a:pt x="16040" y="6300"/>
                      <a:pt x="16040" y="6300"/>
                    </a:cubicBezTo>
                    <a:cubicBezTo>
                      <a:pt x="13901" y="6300"/>
                      <a:pt x="11335" y="6300"/>
                      <a:pt x="9196" y="6300"/>
                    </a:cubicBezTo>
                    <a:cubicBezTo>
                      <a:pt x="12618" y="16200"/>
                      <a:pt x="12618" y="16200"/>
                      <a:pt x="12618" y="16200"/>
                    </a:cubicBezTo>
                    <a:cubicBezTo>
                      <a:pt x="14329" y="18000"/>
                      <a:pt x="14329" y="18000"/>
                      <a:pt x="14329" y="18000"/>
                    </a:cubicBezTo>
                    <a:lnTo>
                      <a:pt x="16895" y="189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0" name="Freeform 440"/>
              <p:cNvSpPr/>
              <p:nvPr/>
            </p:nvSpPr>
            <p:spPr>
              <a:xfrm>
                <a:off x="2101488" y="5573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5" h="21600" extrusionOk="0">
                    <a:moveTo>
                      <a:pt x="14012" y="21600"/>
                    </a:moveTo>
                    <a:cubicBezTo>
                      <a:pt x="10763" y="21600"/>
                      <a:pt x="7704" y="20571"/>
                      <a:pt x="5220" y="18514"/>
                    </a:cubicBezTo>
                    <a:cubicBezTo>
                      <a:pt x="2926" y="17486"/>
                      <a:pt x="250" y="11314"/>
                      <a:pt x="250" y="11314"/>
                    </a:cubicBezTo>
                    <a:cubicBezTo>
                      <a:pt x="250" y="11314"/>
                      <a:pt x="-515" y="5143"/>
                      <a:pt x="632" y="3086"/>
                    </a:cubicBezTo>
                    <a:cubicBezTo>
                      <a:pt x="1970" y="1029"/>
                      <a:pt x="4073" y="0"/>
                      <a:pt x="7131" y="0"/>
                    </a:cubicBezTo>
                    <a:cubicBezTo>
                      <a:pt x="9998" y="0"/>
                      <a:pt x="12674" y="1029"/>
                      <a:pt x="14777" y="3086"/>
                    </a:cubicBezTo>
                    <a:cubicBezTo>
                      <a:pt x="16880" y="4114"/>
                      <a:pt x="19173" y="9257"/>
                      <a:pt x="19173" y="9257"/>
                    </a:cubicBezTo>
                    <a:cubicBezTo>
                      <a:pt x="19938" y="12343"/>
                      <a:pt x="19938" y="12343"/>
                      <a:pt x="19938" y="12343"/>
                    </a:cubicBezTo>
                    <a:cubicBezTo>
                      <a:pt x="14968" y="12343"/>
                      <a:pt x="10189" y="12343"/>
                      <a:pt x="5220" y="12343"/>
                    </a:cubicBezTo>
                    <a:cubicBezTo>
                      <a:pt x="5220" y="12343"/>
                      <a:pt x="6940" y="15429"/>
                      <a:pt x="8278" y="16457"/>
                    </a:cubicBezTo>
                    <a:cubicBezTo>
                      <a:pt x="9616" y="17486"/>
                      <a:pt x="11336" y="18514"/>
                      <a:pt x="13248" y="18514"/>
                    </a:cubicBezTo>
                    <a:cubicBezTo>
                      <a:pt x="14586" y="18514"/>
                      <a:pt x="16880" y="17486"/>
                      <a:pt x="16880" y="17486"/>
                    </a:cubicBezTo>
                    <a:cubicBezTo>
                      <a:pt x="20129" y="16457"/>
                      <a:pt x="20129" y="16457"/>
                      <a:pt x="20129" y="16457"/>
                    </a:cubicBezTo>
                    <a:cubicBezTo>
                      <a:pt x="21085" y="20571"/>
                      <a:pt x="21085" y="20571"/>
                      <a:pt x="21085" y="20571"/>
                    </a:cubicBezTo>
                    <a:cubicBezTo>
                      <a:pt x="18027" y="21600"/>
                      <a:pt x="18027" y="21600"/>
                      <a:pt x="18027" y="21600"/>
                    </a:cubicBezTo>
                    <a:cubicBezTo>
                      <a:pt x="18027" y="21600"/>
                      <a:pt x="15542" y="21600"/>
                      <a:pt x="14012" y="21600"/>
                    </a:cubicBezTo>
                    <a:close/>
                    <a:moveTo>
                      <a:pt x="8087" y="4114"/>
                    </a:moveTo>
                    <a:cubicBezTo>
                      <a:pt x="6558" y="4114"/>
                      <a:pt x="5028" y="5143"/>
                      <a:pt x="5028" y="5143"/>
                    </a:cubicBezTo>
                    <a:cubicBezTo>
                      <a:pt x="4455" y="9257"/>
                      <a:pt x="4455" y="9257"/>
                      <a:pt x="4455" y="9257"/>
                    </a:cubicBezTo>
                    <a:cubicBezTo>
                      <a:pt x="7704" y="9257"/>
                      <a:pt x="11145" y="9257"/>
                      <a:pt x="14395" y="9257"/>
                    </a:cubicBezTo>
                    <a:cubicBezTo>
                      <a:pt x="11910" y="5143"/>
                      <a:pt x="11910" y="5143"/>
                      <a:pt x="11910" y="5143"/>
                    </a:cubicBezTo>
                    <a:cubicBezTo>
                      <a:pt x="11910" y="5143"/>
                      <a:pt x="9616" y="4114"/>
                      <a:pt x="8087" y="41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1" name="Freeform 441"/>
              <p:cNvSpPr/>
              <p:nvPr/>
            </p:nvSpPr>
            <p:spPr>
              <a:xfrm>
                <a:off x="2110682" y="5573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930" y="0"/>
                    </a:moveTo>
                    <a:cubicBezTo>
                      <a:pt x="20432" y="1029"/>
                      <a:pt x="20432" y="1029"/>
                      <a:pt x="20432" y="1029"/>
                    </a:cubicBezTo>
                    <a:cubicBezTo>
                      <a:pt x="21600" y="5143"/>
                      <a:pt x="21600" y="5143"/>
                      <a:pt x="21600" y="5143"/>
                    </a:cubicBezTo>
                    <a:cubicBezTo>
                      <a:pt x="18389" y="4114"/>
                      <a:pt x="18389" y="4114"/>
                      <a:pt x="18389" y="4114"/>
                    </a:cubicBezTo>
                    <a:cubicBezTo>
                      <a:pt x="15470" y="4114"/>
                      <a:pt x="12259" y="6171"/>
                      <a:pt x="12259" y="6171"/>
                    </a:cubicBezTo>
                    <a:cubicBezTo>
                      <a:pt x="11384" y="10286"/>
                      <a:pt x="11384" y="10286"/>
                      <a:pt x="11384" y="10286"/>
                    </a:cubicBezTo>
                    <a:cubicBezTo>
                      <a:pt x="16054" y="21600"/>
                      <a:pt x="16054" y="21600"/>
                      <a:pt x="16054" y="21600"/>
                    </a:cubicBezTo>
                    <a:cubicBezTo>
                      <a:pt x="13719" y="21600"/>
                      <a:pt x="11384" y="21600"/>
                      <a:pt x="9049" y="21600"/>
                    </a:cubicBezTo>
                    <a:cubicBezTo>
                      <a:pt x="6130" y="14400"/>
                      <a:pt x="3211" y="7200"/>
                      <a:pt x="0" y="1029"/>
                    </a:cubicBezTo>
                    <a:cubicBezTo>
                      <a:pt x="2043" y="1029"/>
                      <a:pt x="3795" y="1029"/>
                      <a:pt x="5546" y="1029"/>
                    </a:cubicBezTo>
                    <a:cubicBezTo>
                      <a:pt x="8173" y="4114"/>
                      <a:pt x="8173" y="4114"/>
                      <a:pt x="8173" y="4114"/>
                    </a:cubicBezTo>
                    <a:cubicBezTo>
                      <a:pt x="8465" y="4114"/>
                      <a:pt x="8465" y="4114"/>
                      <a:pt x="8465" y="4114"/>
                    </a:cubicBezTo>
                    <a:cubicBezTo>
                      <a:pt x="11676" y="1029"/>
                      <a:pt x="11676" y="1029"/>
                      <a:pt x="11676" y="1029"/>
                    </a:cubicBezTo>
                    <a:cubicBezTo>
                      <a:pt x="11676" y="1029"/>
                      <a:pt x="14886" y="0"/>
                      <a:pt x="169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2" name="Freeform 442"/>
              <p:cNvSpPr/>
              <p:nvPr/>
            </p:nvSpPr>
            <p:spPr>
              <a:xfrm>
                <a:off x="159263" y="4286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21" h="21600" extrusionOk="0">
                    <a:moveTo>
                      <a:pt x="9620" y="18720"/>
                    </a:moveTo>
                    <a:cubicBezTo>
                      <a:pt x="11235" y="18720"/>
                      <a:pt x="12850" y="18720"/>
                      <a:pt x="14465" y="18000"/>
                    </a:cubicBezTo>
                    <a:cubicBezTo>
                      <a:pt x="13254" y="20880"/>
                      <a:pt x="13254" y="20880"/>
                      <a:pt x="13254" y="20880"/>
                    </a:cubicBezTo>
                    <a:cubicBezTo>
                      <a:pt x="10226" y="21600"/>
                      <a:pt x="10226" y="21600"/>
                      <a:pt x="10226" y="21600"/>
                    </a:cubicBezTo>
                    <a:cubicBezTo>
                      <a:pt x="6794" y="21600"/>
                      <a:pt x="6794" y="21600"/>
                      <a:pt x="6794" y="21600"/>
                    </a:cubicBezTo>
                    <a:cubicBezTo>
                      <a:pt x="940" y="21600"/>
                      <a:pt x="-1079" y="20160"/>
                      <a:pt x="536" y="15840"/>
                    </a:cubicBezTo>
                    <a:cubicBezTo>
                      <a:pt x="1949" y="12960"/>
                      <a:pt x="3362" y="10080"/>
                      <a:pt x="4775" y="6480"/>
                    </a:cubicBezTo>
                    <a:cubicBezTo>
                      <a:pt x="3362" y="6480"/>
                      <a:pt x="1949" y="6480"/>
                      <a:pt x="738" y="6480"/>
                    </a:cubicBezTo>
                    <a:cubicBezTo>
                      <a:pt x="1343" y="5040"/>
                      <a:pt x="1343" y="5040"/>
                      <a:pt x="1343" y="5040"/>
                    </a:cubicBezTo>
                    <a:cubicBezTo>
                      <a:pt x="3160" y="4320"/>
                      <a:pt x="4573" y="3600"/>
                      <a:pt x="6188" y="3600"/>
                    </a:cubicBezTo>
                    <a:cubicBezTo>
                      <a:pt x="7601" y="2160"/>
                      <a:pt x="8813" y="1440"/>
                      <a:pt x="10024" y="0"/>
                    </a:cubicBezTo>
                    <a:cubicBezTo>
                      <a:pt x="11235" y="0"/>
                      <a:pt x="12648" y="0"/>
                      <a:pt x="13859" y="0"/>
                    </a:cubicBezTo>
                    <a:cubicBezTo>
                      <a:pt x="12244" y="3600"/>
                      <a:pt x="12244" y="3600"/>
                      <a:pt x="12244" y="3600"/>
                    </a:cubicBezTo>
                    <a:cubicBezTo>
                      <a:pt x="14869" y="3600"/>
                      <a:pt x="17695" y="3600"/>
                      <a:pt x="20521" y="3600"/>
                    </a:cubicBezTo>
                    <a:cubicBezTo>
                      <a:pt x="19310" y="6480"/>
                      <a:pt x="19310" y="6480"/>
                      <a:pt x="19310" y="6480"/>
                    </a:cubicBezTo>
                    <a:cubicBezTo>
                      <a:pt x="16484" y="6480"/>
                      <a:pt x="13657" y="6480"/>
                      <a:pt x="10831" y="6480"/>
                    </a:cubicBezTo>
                    <a:cubicBezTo>
                      <a:pt x="9620" y="10080"/>
                      <a:pt x="8207" y="12960"/>
                      <a:pt x="6794" y="15840"/>
                    </a:cubicBezTo>
                    <a:cubicBezTo>
                      <a:pt x="6996" y="18000"/>
                      <a:pt x="6996" y="18000"/>
                      <a:pt x="6996" y="18000"/>
                    </a:cubicBezTo>
                    <a:cubicBezTo>
                      <a:pt x="6996" y="18000"/>
                      <a:pt x="8409" y="18720"/>
                      <a:pt x="9620" y="187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3" name="Freeform 443"/>
              <p:cNvSpPr/>
              <p:nvPr/>
            </p:nvSpPr>
            <p:spPr>
              <a:xfrm>
                <a:off x="169786" y="43106"/>
                <a:ext cx="1316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6" h="21600" extrusionOk="0">
                    <a:moveTo>
                      <a:pt x="13886" y="21600"/>
                    </a:moveTo>
                    <a:cubicBezTo>
                      <a:pt x="13731" y="18144"/>
                      <a:pt x="13731" y="18144"/>
                      <a:pt x="13731" y="18144"/>
                    </a:cubicBezTo>
                    <a:cubicBezTo>
                      <a:pt x="13577" y="18144"/>
                      <a:pt x="13577" y="18144"/>
                      <a:pt x="13577" y="18144"/>
                    </a:cubicBezTo>
                    <a:cubicBezTo>
                      <a:pt x="12189" y="19872"/>
                      <a:pt x="10800" y="20736"/>
                      <a:pt x="9566" y="20736"/>
                    </a:cubicBezTo>
                    <a:cubicBezTo>
                      <a:pt x="8331" y="21600"/>
                      <a:pt x="6943" y="21600"/>
                      <a:pt x="5246" y="21600"/>
                    </a:cubicBezTo>
                    <a:cubicBezTo>
                      <a:pt x="2931" y="21600"/>
                      <a:pt x="463" y="19872"/>
                      <a:pt x="463" y="19872"/>
                    </a:cubicBezTo>
                    <a:cubicBezTo>
                      <a:pt x="0" y="15552"/>
                      <a:pt x="0" y="15552"/>
                      <a:pt x="0" y="15552"/>
                    </a:cubicBezTo>
                    <a:cubicBezTo>
                      <a:pt x="0" y="15552"/>
                      <a:pt x="1851" y="11232"/>
                      <a:pt x="3857" y="10368"/>
                    </a:cubicBezTo>
                    <a:cubicBezTo>
                      <a:pt x="6017" y="9504"/>
                      <a:pt x="8640" y="8640"/>
                      <a:pt x="12189" y="8640"/>
                    </a:cubicBezTo>
                    <a:cubicBezTo>
                      <a:pt x="13577" y="8640"/>
                      <a:pt x="14811" y="8640"/>
                      <a:pt x="16046" y="8640"/>
                    </a:cubicBezTo>
                    <a:cubicBezTo>
                      <a:pt x="16354" y="7776"/>
                      <a:pt x="16354" y="7776"/>
                      <a:pt x="16354" y="7776"/>
                    </a:cubicBezTo>
                    <a:cubicBezTo>
                      <a:pt x="16200" y="4320"/>
                      <a:pt x="16200" y="4320"/>
                      <a:pt x="16200" y="4320"/>
                    </a:cubicBezTo>
                    <a:cubicBezTo>
                      <a:pt x="16200" y="4320"/>
                      <a:pt x="14811" y="3456"/>
                      <a:pt x="13423" y="3456"/>
                    </a:cubicBezTo>
                    <a:cubicBezTo>
                      <a:pt x="12343" y="3456"/>
                      <a:pt x="11109" y="3456"/>
                      <a:pt x="10029" y="3456"/>
                    </a:cubicBezTo>
                    <a:cubicBezTo>
                      <a:pt x="8949" y="4320"/>
                      <a:pt x="7714" y="4320"/>
                      <a:pt x="6634" y="5184"/>
                    </a:cubicBezTo>
                    <a:cubicBezTo>
                      <a:pt x="6017" y="1728"/>
                      <a:pt x="6017" y="1728"/>
                      <a:pt x="6017" y="1728"/>
                    </a:cubicBezTo>
                    <a:cubicBezTo>
                      <a:pt x="7406" y="864"/>
                      <a:pt x="8794" y="864"/>
                      <a:pt x="10337" y="0"/>
                    </a:cubicBezTo>
                    <a:cubicBezTo>
                      <a:pt x="11880" y="0"/>
                      <a:pt x="13269" y="0"/>
                      <a:pt x="14503" y="0"/>
                    </a:cubicBezTo>
                    <a:cubicBezTo>
                      <a:pt x="17434" y="0"/>
                      <a:pt x="19440" y="0"/>
                      <a:pt x="20520" y="1728"/>
                    </a:cubicBezTo>
                    <a:cubicBezTo>
                      <a:pt x="21600" y="2592"/>
                      <a:pt x="21137" y="6912"/>
                      <a:pt x="21137" y="6912"/>
                    </a:cubicBezTo>
                    <a:cubicBezTo>
                      <a:pt x="19903" y="12096"/>
                      <a:pt x="18514" y="16416"/>
                      <a:pt x="17280" y="21600"/>
                    </a:cubicBezTo>
                    <a:cubicBezTo>
                      <a:pt x="16200" y="21600"/>
                      <a:pt x="14966" y="21600"/>
                      <a:pt x="13886" y="21600"/>
                    </a:cubicBezTo>
                    <a:close/>
                    <a:moveTo>
                      <a:pt x="7714" y="18144"/>
                    </a:moveTo>
                    <a:cubicBezTo>
                      <a:pt x="9411" y="18144"/>
                      <a:pt x="10954" y="18144"/>
                      <a:pt x="12189" y="17280"/>
                    </a:cubicBezTo>
                    <a:cubicBezTo>
                      <a:pt x="13423" y="16416"/>
                      <a:pt x="14811" y="12960"/>
                      <a:pt x="14811" y="12960"/>
                    </a:cubicBezTo>
                    <a:cubicBezTo>
                      <a:pt x="15274" y="11232"/>
                      <a:pt x="15274" y="11232"/>
                      <a:pt x="15274" y="11232"/>
                    </a:cubicBezTo>
                    <a:cubicBezTo>
                      <a:pt x="14349" y="11232"/>
                      <a:pt x="13423" y="11232"/>
                      <a:pt x="12343" y="11232"/>
                    </a:cubicBezTo>
                    <a:cubicBezTo>
                      <a:pt x="10183" y="11232"/>
                      <a:pt x="8331" y="12096"/>
                      <a:pt x="7251" y="12096"/>
                    </a:cubicBezTo>
                    <a:cubicBezTo>
                      <a:pt x="6017" y="12960"/>
                      <a:pt x="4937" y="15552"/>
                      <a:pt x="4937" y="15552"/>
                    </a:cubicBezTo>
                    <a:cubicBezTo>
                      <a:pt x="5246" y="17280"/>
                      <a:pt x="5246" y="17280"/>
                      <a:pt x="5246" y="17280"/>
                    </a:cubicBezTo>
                    <a:cubicBezTo>
                      <a:pt x="5246" y="17280"/>
                      <a:pt x="6480" y="18144"/>
                      <a:pt x="7714" y="181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4" name="Freeform 444"/>
              <p:cNvSpPr/>
              <p:nvPr/>
            </p:nvSpPr>
            <p:spPr>
              <a:xfrm>
                <a:off x="184589" y="42617"/>
                <a:ext cx="1458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extrusionOk="0">
                    <a:moveTo>
                      <a:pt x="15508" y="6171"/>
                    </a:moveTo>
                    <a:cubicBezTo>
                      <a:pt x="18000" y="6171"/>
                      <a:pt x="19800" y="6789"/>
                      <a:pt x="20631" y="8023"/>
                    </a:cubicBezTo>
                    <a:cubicBezTo>
                      <a:pt x="21600" y="9257"/>
                      <a:pt x="20769" y="13577"/>
                      <a:pt x="20769" y="13577"/>
                    </a:cubicBezTo>
                    <a:cubicBezTo>
                      <a:pt x="19938" y="16663"/>
                      <a:pt x="18692" y="18514"/>
                      <a:pt x="16754" y="19749"/>
                    </a:cubicBezTo>
                    <a:cubicBezTo>
                      <a:pt x="14815" y="20983"/>
                      <a:pt x="12600" y="21600"/>
                      <a:pt x="10108" y="21600"/>
                    </a:cubicBezTo>
                    <a:cubicBezTo>
                      <a:pt x="7615" y="21600"/>
                      <a:pt x="5815" y="20983"/>
                      <a:pt x="4846" y="19749"/>
                    </a:cubicBezTo>
                    <a:cubicBezTo>
                      <a:pt x="4569" y="19749"/>
                      <a:pt x="4569" y="19749"/>
                      <a:pt x="4569" y="19749"/>
                    </a:cubicBezTo>
                    <a:cubicBezTo>
                      <a:pt x="3185" y="21600"/>
                      <a:pt x="3185" y="21600"/>
                      <a:pt x="3185" y="21600"/>
                    </a:cubicBezTo>
                    <a:cubicBezTo>
                      <a:pt x="2077" y="21600"/>
                      <a:pt x="1108" y="21600"/>
                      <a:pt x="0" y="21600"/>
                    </a:cubicBezTo>
                    <a:cubicBezTo>
                      <a:pt x="2492" y="14194"/>
                      <a:pt x="4846" y="7406"/>
                      <a:pt x="7338" y="0"/>
                    </a:cubicBezTo>
                    <a:cubicBezTo>
                      <a:pt x="8723" y="0"/>
                      <a:pt x="10108" y="0"/>
                      <a:pt x="11492" y="0"/>
                    </a:cubicBezTo>
                    <a:cubicBezTo>
                      <a:pt x="9831" y="4937"/>
                      <a:pt x="9831" y="4937"/>
                      <a:pt x="9831" y="4937"/>
                    </a:cubicBezTo>
                    <a:cubicBezTo>
                      <a:pt x="9138" y="6789"/>
                      <a:pt x="9138" y="6789"/>
                      <a:pt x="9138" y="6789"/>
                    </a:cubicBezTo>
                    <a:cubicBezTo>
                      <a:pt x="8585" y="8023"/>
                      <a:pt x="8585" y="8023"/>
                      <a:pt x="8585" y="8023"/>
                    </a:cubicBezTo>
                    <a:cubicBezTo>
                      <a:pt x="8723" y="8023"/>
                      <a:pt x="8723" y="8023"/>
                      <a:pt x="8723" y="8023"/>
                    </a:cubicBezTo>
                    <a:cubicBezTo>
                      <a:pt x="10662" y="6789"/>
                      <a:pt x="12877" y="6171"/>
                      <a:pt x="15508" y="6171"/>
                    </a:cubicBezTo>
                    <a:close/>
                    <a:moveTo>
                      <a:pt x="13569" y="8640"/>
                    </a:moveTo>
                    <a:cubicBezTo>
                      <a:pt x="11769" y="8640"/>
                      <a:pt x="10385" y="9257"/>
                      <a:pt x="9415" y="9874"/>
                    </a:cubicBezTo>
                    <a:cubicBezTo>
                      <a:pt x="8446" y="10491"/>
                      <a:pt x="6923" y="13577"/>
                      <a:pt x="6923" y="13577"/>
                    </a:cubicBezTo>
                    <a:cubicBezTo>
                      <a:pt x="6923" y="13577"/>
                      <a:pt x="6923" y="13577"/>
                      <a:pt x="6923" y="13577"/>
                    </a:cubicBezTo>
                    <a:cubicBezTo>
                      <a:pt x="6646" y="17897"/>
                      <a:pt x="6646" y="17897"/>
                      <a:pt x="6646" y="17897"/>
                    </a:cubicBezTo>
                    <a:cubicBezTo>
                      <a:pt x="6646" y="17897"/>
                      <a:pt x="8308" y="19131"/>
                      <a:pt x="10108" y="19131"/>
                    </a:cubicBezTo>
                    <a:cubicBezTo>
                      <a:pt x="11631" y="19131"/>
                      <a:pt x="12877" y="18514"/>
                      <a:pt x="13985" y="17897"/>
                    </a:cubicBezTo>
                    <a:cubicBezTo>
                      <a:pt x="15092" y="16663"/>
                      <a:pt x="16477" y="13577"/>
                      <a:pt x="16477" y="13577"/>
                    </a:cubicBezTo>
                    <a:cubicBezTo>
                      <a:pt x="17585" y="10491"/>
                      <a:pt x="16615" y="8640"/>
                      <a:pt x="13569" y="86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5" name="Freeform 445"/>
              <p:cNvSpPr/>
              <p:nvPr/>
            </p:nvSpPr>
            <p:spPr>
              <a:xfrm>
                <a:off x="593282" y="87352"/>
                <a:ext cx="3352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138" y="21600"/>
                    </a:moveTo>
                    <a:cubicBezTo>
                      <a:pt x="17723" y="21600"/>
                      <a:pt x="16369" y="21600"/>
                      <a:pt x="14954" y="21600"/>
                    </a:cubicBezTo>
                    <a:cubicBezTo>
                      <a:pt x="13538" y="18609"/>
                      <a:pt x="12123" y="15618"/>
                      <a:pt x="10708" y="12628"/>
                    </a:cubicBezTo>
                    <a:cubicBezTo>
                      <a:pt x="8431" y="15618"/>
                      <a:pt x="6154" y="18609"/>
                      <a:pt x="3877" y="21600"/>
                    </a:cubicBezTo>
                    <a:cubicBezTo>
                      <a:pt x="2585" y="21600"/>
                      <a:pt x="1292" y="21600"/>
                      <a:pt x="0" y="21600"/>
                    </a:cubicBezTo>
                    <a:cubicBezTo>
                      <a:pt x="2954" y="17612"/>
                      <a:pt x="5969" y="13957"/>
                      <a:pt x="8923" y="10302"/>
                    </a:cubicBezTo>
                    <a:cubicBezTo>
                      <a:pt x="7200" y="6646"/>
                      <a:pt x="5415" y="3323"/>
                      <a:pt x="3692" y="0"/>
                    </a:cubicBezTo>
                    <a:cubicBezTo>
                      <a:pt x="4985" y="0"/>
                      <a:pt x="6338" y="0"/>
                      <a:pt x="7631" y="0"/>
                    </a:cubicBezTo>
                    <a:cubicBezTo>
                      <a:pt x="8923" y="2658"/>
                      <a:pt x="10215" y="5317"/>
                      <a:pt x="11508" y="7975"/>
                    </a:cubicBezTo>
                    <a:cubicBezTo>
                      <a:pt x="13600" y="5317"/>
                      <a:pt x="15692" y="2658"/>
                      <a:pt x="17785" y="0"/>
                    </a:cubicBezTo>
                    <a:cubicBezTo>
                      <a:pt x="19015" y="0"/>
                      <a:pt x="20308" y="0"/>
                      <a:pt x="21600" y="0"/>
                    </a:cubicBezTo>
                    <a:cubicBezTo>
                      <a:pt x="18831" y="3323"/>
                      <a:pt x="16062" y="6978"/>
                      <a:pt x="13292" y="10302"/>
                    </a:cubicBezTo>
                    <a:cubicBezTo>
                      <a:pt x="15200" y="13957"/>
                      <a:pt x="17169" y="17945"/>
                      <a:pt x="19138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6" name="Freeform 446"/>
              <p:cNvSpPr/>
              <p:nvPr/>
            </p:nvSpPr>
            <p:spPr>
              <a:xfrm>
                <a:off x="745432" y="87352"/>
                <a:ext cx="2758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extrusionOk="0">
                    <a:moveTo>
                      <a:pt x="13623" y="2901"/>
                    </a:moveTo>
                    <a:cubicBezTo>
                      <a:pt x="11117" y="2901"/>
                      <a:pt x="9126" y="3546"/>
                      <a:pt x="7504" y="4836"/>
                    </a:cubicBezTo>
                    <a:cubicBezTo>
                      <a:pt x="5956" y="6448"/>
                      <a:pt x="4998" y="8382"/>
                      <a:pt x="4629" y="10639"/>
                    </a:cubicBezTo>
                    <a:cubicBezTo>
                      <a:pt x="4334" y="13218"/>
                      <a:pt x="4777" y="15152"/>
                      <a:pt x="5956" y="16442"/>
                    </a:cubicBezTo>
                    <a:cubicBezTo>
                      <a:pt x="7136" y="18054"/>
                      <a:pt x="9052" y="18376"/>
                      <a:pt x="11633" y="18376"/>
                    </a:cubicBezTo>
                    <a:cubicBezTo>
                      <a:pt x="12738" y="18376"/>
                      <a:pt x="13844" y="18376"/>
                      <a:pt x="14950" y="18376"/>
                    </a:cubicBezTo>
                    <a:cubicBezTo>
                      <a:pt x="15982" y="18054"/>
                      <a:pt x="17088" y="18054"/>
                      <a:pt x="18267" y="17731"/>
                    </a:cubicBezTo>
                    <a:cubicBezTo>
                      <a:pt x="17899" y="20633"/>
                      <a:pt x="17899" y="20633"/>
                      <a:pt x="17899" y="20633"/>
                    </a:cubicBezTo>
                    <a:cubicBezTo>
                      <a:pt x="15761" y="21278"/>
                      <a:pt x="13328" y="21600"/>
                      <a:pt x="10748" y="21600"/>
                    </a:cubicBezTo>
                    <a:cubicBezTo>
                      <a:pt x="6841" y="21600"/>
                      <a:pt x="4039" y="20633"/>
                      <a:pt x="2196" y="18699"/>
                    </a:cubicBezTo>
                    <a:cubicBezTo>
                      <a:pt x="353" y="16764"/>
                      <a:pt x="-310" y="14185"/>
                      <a:pt x="132" y="10639"/>
                    </a:cubicBezTo>
                    <a:cubicBezTo>
                      <a:pt x="427" y="8382"/>
                      <a:pt x="1164" y="6448"/>
                      <a:pt x="2418" y="4836"/>
                    </a:cubicBezTo>
                    <a:cubicBezTo>
                      <a:pt x="3597" y="3224"/>
                      <a:pt x="5219" y="1934"/>
                      <a:pt x="7209" y="1290"/>
                    </a:cubicBezTo>
                    <a:cubicBezTo>
                      <a:pt x="9200" y="322"/>
                      <a:pt x="11485" y="0"/>
                      <a:pt x="14065" y="0"/>
                    </a:cubicBezTo>
                    <a:cubicBezTo>
                      <a:pt x="16719" y="0"/>
                      <a:pt x="19152" y="322"/>
                      <a:pt x="21290" y="1290"/>
                    </a:cubicBezTo>
                    <a:cubicBezTo>
                      <a:pt x="20627" y="2257"/>
                      <a:pt x="20037" y="3224"/>
                      <a:pt x="19373" y="4191"/>
                    </a:cubicBezTo>
                    <a:cubicBezTo>
                      <a:pt x="18562" y="3869"/>
                      <a:pt x="17604" y="3546"/>
                      <a:pt x="16719" y="3224"/>
                    </a:cubicBezTo>
                    <a:cubicBezTo>
                      <a:pt x="15761" y="2901"/>
                      <a:pt x="14729" y="2901"/>
                      <a:pt x="13623" y="290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7" name="Freeform 447"/>
              <p:cNvSpPr/>
              <p:nvPr/>
            </p:nvSpPr>
            <p:spPr>
              <a:xfrm>
                <a:off x="893219" y="87352"/>
                <a:ext cx="2960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350" y="0"/>
                    </a:moveTo>
                    <a:cubicBezTo>
                      <a:pt x="18743" y="0"/>
                      <a:pt x="20206" y="0"/>
                      <a:pt x="21600" y="0"/>
                    </a:cubicBezTo>
                    <a:cubicBezTo>
                      <a:pt x="18186" y="6978"/>
                      <a:pt x="14772" y="14289"/>
                      <a:pt x="11427" y="21600"/>
                    </a:cubicBezTo>
                    <a:cubicBezTo>
                      <a:pt x="9964" y="21600"/>
                      <a:pt x="8501" y="21600"/>
                      <a:pt x="7107" y="21600"/>
                    </a:cubicBezTo>
                    <a:cubicBezTo>
                      <a:pt x="4668" y="14289"/>
                      <a:pt x="2369" y="6978"/>
                      <a:pt x="0" y="0"/>
                    </a:cubicBezTo>
                    <a:cubicBezTo>
                      <a:pt x="1394" y="0"/>
                      <a:pt x="2787" y="0"/>
                      <a:pt x="4181" y="0"/>
                    </a:cubicBezTo>
                    <a:cubicBezTo>
                      <a:pt x="5574" y="4320"/>
                      <a:pt x="6968" y="8640"/>
                      <a:pt x="8361" y="13292"/>
                    </a:cubicBezTo>
                    <a:cubicBezTo>
                      <a:pt x="9058" y="15951"/>
                      <a:pt x="9058" y="15951"/>
                      <a:pt x="9058" y="15951"/>
                    </a:cubicBezTo>
                    <a:cubicBezTo>
                      <a:pt x="9476" y="17945"/>
                      <a:pt x="9476" y="17945"/>
                      <a:pt x="9476" y="17945"/>
                    </a:cubicBezTo>
                    <a:cubicBezTo>
                      <a:pt x="10382" y="15286"/>
                      <a:pt x="10382" y="15286"/>
                      <a:pt x="10382" y="15286"/>
                    </a:cubicBezTo>
                    <a:cubicBezTo>
                      <a:pt x="11288" y="13292"/>
                      <a:pt x="11288" y="13292"/>
                      <a:pt x="11288" y="13292"/>
                    </a:cubicBezTo>
                    <a:cubicBezTo>
                      <a:pt x="13308" y="8640"/>
                      <a:pt x="15329" y="4320"/>
                      <a:pt x="173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8" name="Freeform 448"/>
              <p:cNvSpPr/>
              <p:nvPr/>
            </p:nvSpPr>
            <p:spPr>
              <a:xfrm>
                <a:off x="1042662" y="87352"/>
                <a:ext cx="2475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67" y="0"/>
                    </a:moveTo>
                    <a:cubicBezTo>
                      <a:pt x="3669" y="0"/>
                      <a:pt x="6588" y="0"/>
                      <a:pt x="9507" y="0"/>
                    </a:cubicBezTo>
                    <a:cubicBezTo>
                      <a:pt x="13594" y="0"/>
                      <a:pt x="16513" y="332"/>
                      <a:pt x="18347" y="1329"/>
                    </a:cubicBezTo>
                    <a:cubicBezTo>
                      <a:pt x="20099" y="1994"/>
                      <a:pt x="20933" y="5317"/>
                      <a:pt x="20933" y="5317"/>
                    </a:cubicBezTo>
                    <a:cubicBezTo>
                      <a:pt x="20933" y="5317"/>
                      <a:pt x="20432" y="7643"/>
                      <a:pt x="19515" y="8308"/>
                    </a:cubicBezTo>
                    <a:cubicBezTo>
                      <a:pt x="18598" y="9305"/>
                      <a:pt x="17347" y="9637"/>
                      <a:pt x="15595" y="9969"/>
                    </a:cubicBezTo>
                    <a:cubicBezTo>
                      <a:pt x="15595" y="9969"/>
                      <a:pt x="15595" y="9969"/>
                      <a:pt x="15595" y="9969"/>
                    </a:cubicBezTo>
                    <a:cubicBezTo>
                      <a:pt x="17680" y="10302"/>
                      <a:pt x="19265" y="10966"/>
                      <a:pt x="20182" y="11963"/>
                    </a:cubicBezTo>
                    <a:cubicBezTo>
                      <a:pt x="21183" y="12628"/>
                      <a:pt x="21600" y="15286"/>
                      <a:pt x="21600" y="15286"/>
                    </a:cubicBezTo>
                    <a:cubicBezTo>
                      <a:pt x="21600" y="15286"/>
                      <a:pt x="20516" y="18609"/>
                      <a:pt x="18681" y="19938"/>
                    </a:cubicBezTo>
                    <a:cubicBezTo>
                      <a:pt x="16763" y="20935"/>
                      <a:pt x="14094" y="21600"/>
                      <a:pt x="10758" y="21600"/>
                    </a:cubicBezTo>
                    <a:cubicBezTo>
                      <a:pt x="7172" y="21600"/>
                      <a:pt x="3586" y="21600"/>
                      <a:pt x="0" y="21600"/>
                    </a:cubicBezTo>
                    <a:cubicBezTo>
                      <a:pt x="250" y="14289"/>
                      <a:pt x="500" y="6978"/>
                      <a:pt x="667" y="0"/>
                    </a:cubicBezTo>
                    <a:close/>
                    <a:moveTo>
                      <a:pt x="5254" y="8640"/>
                    </a:moveTo>
                    <a:cubicBezTo>
                      <a:pt x="6839" y="8640"/>
                      <a:pt x="8423" y="8640"/>
                      <a:pt x="9924" y="8640"/>
                    </a:cubicBezTo>
                    <a:cubicBezTo>
                      <a:pt x="12009" y="8640"/>
                      <a:pt x="13510" y="8640"/>
                      <a:pt x="14428" y="7975"/>
                    </a:cubicBezTo>
                    <a:cubicBezTo>
                      <a:pt x="15345" y="7643"/>
                      <a:pt x="15929" y="5649"/>
                      <a:pt x="15929" y="5649"/>
                    </a:cubicBezTo>
                    <a:cubicBezTo>
                      <a:pt x="15929" y="5649"/>
                      <a:pt x="15429" y="3988"/>
                      <a:pt x="14428" y="3655"/>
                    </a:cubicBezTo>
                    <a:cubicBezTo>
                      <a:pt x="13427" y="2991"/>
                      <a:pt x="11842" y="2991"/>
                      <a:pt x="9674" y="2991"/>
                    </a:cubicBezTo>
                    <a:cubicBezTo>
                      <a:pt x="8256" y="2991"/>
                      <a:pt x="6839" y="2991"/>
                      <a:pt x="5421" y="2991"/>
                    </a:cubicBezTo>
                    <a:cubicBezTo>
                      <a:pt x="5421" y="4652"/>
                      <a:pt x="5337" y="6646"/>
                      <a:pt x="5254" y="8640"/>
                    </a:cubicBezTo>
                    <a:close/>
                    <a:moveTo>
                      <a:pt x="5171" y="11631"/>
                    </a:moveTo>
                    <a:cubicBezTo>
                      <a:pt x="5087" y="13957"/>
                      <a:pt x="5004" y="16283"/>
                      <a:pt x="4920" y="18609"/>
                    </a:cubicBezTo>
                    <a:cubicBezTo>
                      <a:pt x="6672" y="18609"/>
                      <a:pt x="8423" y="18609"/>
                      <a:pt x="10175" y="18609"/>
                    </a:cubicBezTo>
                    <a:cubicBezTo>
                      <a:pt x="12176" y="18609"/>
                      <a:pt x="13761" y="18277"/>
                      <a:pt x="14845" y="17612"/>
                    </a:cubicBezTo>
                    <a:cubicBezTo>
                      <a:pt x="15846" y="16948"/>
                      <a:pt x="16429" y="14954"/>
                      <a:pt x="16429" y="14954"/>
                    </a:cubicBezTo>
                    <a:cubicBezTo>
                      <a:pt x="16429" y="14954"/>
                      <a:pt x="15929" y="12960"/>
                      <a:pt x="14928" y="12628"/>
                    </a:cubicBezTo>
                    <a:cubicBezTo>
                      <a:pt x="13844" y="11963"/>
                      <a:pt x="12259" y="11631"/>
                      <a:pt x="10091" y="11631"/>
                    </a:cubicBezTo>
                    <a:cubicBezTo>
                      <a:pt x="8507" y="11631"/>
                      <a:pt x="6839" y="11631"/>
                      <a:pt x="5171" y="116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89" name="Freeform 449"/>
              <p:cNvSpPr/>
              <p:nvPr/>
            </p:nvSpPr>
            <p:spPr>
              <a:xfrm>
                <a:off x="1185593" y="87352"/>
                <a:ext cx="2904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9895" y="21600"/>
                      <a:pt x="18189" y="21600"/>
                      <a:pt x="16484" y="21600"/>
                    </a:cubicBezTo>
                    <a:cubicBezTo>
                      <a:pt x="12150" y="15951"/>
                      <a:pt x="7887" y="9969"/>
                      <a:pt x="3624" y="4320"/>
                    </a:cubicBezTo>
                    <a:cubicBezTo>
                      <a:pt x="3482" y="4320"/>
                      <a:pt x="3482" y="4320"/>
                      <a:pt x="3482" y="4320"/>
                    </a:cubicBezTo>
                    <a:cubicBezTo>
                      <a:pt x="3553" y="5317"/>
                      <a:pt x="3553" y="5317"/>
                      <a:pt x="3553" y="5317"/>
                    </a:cubicBezTo>
                    <a:cubicBezTo>
                      <a:pt x="3908" y="10302"/>
                      <a:pt x="3908" y="10302"/>
                      <a:pt x="3908" y="10302"/>
                    </a:cubicBezTo>
                    <a:cubicBezTo>
                      <a:pt x="3979" y="13957"/>
                      <a:pt x="4050" y="17612"/>
                      <a:pt x="4121" y="21600"/>
                    </a:cubicBezTo>
                    <a:cubicBezTo>
                      <a:pt x="2842" y="21600"/>
                      <a:pt x="1563" y="21600"/>
                      <a:pt x="355" y="21600"/>
                    </a:cubicBezTo>
                    <a:cubicBezTo>
                      <a:pt x="213" y="14289"/>
                      <a:pt x="71" y="6978"/>
                      <a:pt x="0" y="0"/>
                    </a:cubicBezTo>
                    <a:cubicBezTo>
                      <a:pt x="1634" y="0"/>
                      <a:pt x="3268" y="0"/>
                      <a:pt x="4974" y="0"/>
                    </a:cubicBezTo>
                    <a:cubicBezTo>
                      <a:pt x="9237" y="5649"/>
                      <a:pt x="13500" y="11298"/>
                      <a:pt x="17763" y="16948"/>
                    </a:cubicBezTo>
                    <a:cubicBezTo>
                      <a:pt x="17905" y="16948"/>
                      <a:pt x="17905" y="16948"/>
                      <a:pt x="17905" y="16948"/>
                    </a:cubicBezTo>
                    <a:cubicBezTo>
                      <a:pt x="17692" y="14622"/>
                      <a:pt x="17692" y="14622"/>
                      <a:pt x="17692" y="14622"/>
                    </a:cubicBezTo>
                    <a:cubicBezTo>
                      <a:pt x="17479" y="11298"/>
                      <a:pt x="17479" y="11298"/>
                      <a:pt x="17479" y="11298"/>
                    </a:cubicBezTo>
                    <a:cubicBezTo>
                      <a:pt x="17408" y="7311"/>
                      <a:pt x="17337" y="3655"/>
                      <a:pt x="17195" y="0"/>
                    </a:cubicBezTo>
                    <a:cubicBezTo>
                      <a:pt x="18474" y="0"/>
                      <a:pt x="19753" y="0"/>
                      <a:pt x="21032" y="0"/>
                    </a:cubicBezTo>
                    <a:cubicBezTo>
                      <a:pt x="21174" y="6978"/>
                      <a:pt x="21387" y="14289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0" name="Freeform 450"/>
              <p:cNvSpPr/>
              <p:nvPr/>
            </p:nvSpPr>
            <p:spPr>
              <a:xfrm>
                <a:off x="1331719" y="87352"/>
                <a:ext cx="3717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17" y="21600"/>
                    </a:moveTo>
                    <a:cubicBezTo>
                      <a:pt x="7441" y="15286"/>
                      <a:pt x="5220" y="9637"/>
                      <a:pt x="2998" y="3323"/>
                    </a:cubicBezTo>
                    <a:cubicBezTo>
                      <a:pt x="2887" y="3323"/>
                      <a:pt x="2887" y="3323"/>
                      <a:pt x="2887" y="3323"/>
                    </a:cubicBezTo>
                    <a:cubicBezTo>
                      <a:pt x="3165" y="5982"/>
                      <a:pt x="3387" y="8640"/>
                      <a:pt x="3498" y="10966"/>
                    </a:cubicBezTo>
                    <a:cubicBezTo>
                      <a:pt x="3665" y="14622"/>
                      <a:pt x="3887" y="17945"/>
                      <a:pt x="4053" y="21600"/>
                    </a:cubicBezTo>
                    <a:cubicBezTo>
                      <a:pt x="3054" y="21600"/>
                      <a:pt x="2054" y="21600"/>
                      <a:pt x="1055" y="21600"/>
                    </a:cubicBezTo>
                    <a:cubicBezTo>
                      <a:pt x="722" y="14289"/>
                      <a:pt x="333" y="6978"/>
                      <a:pt x="0" y="0"/>
                    </a:cubicBezTo>
                    <a:cubicBezTo>
                      <a:pt x="1499" y="0"/>
                      <a:pt x="3054" y="0"/>
                      <a:pt x="4553" y="0"/>
                    </a:cubicBezTo>
                    <a:cubicBezTo>
                      <a:pt x="6663" y="5649"/>
                      <a:pt x="8829" y="11298"/>
                      <a:pt x="10994" y="16948"/>
                    </a:cubicBezTo>
                    <a:cubicBezTo>
                      <a:pt x="11050" y="16948"/>
                      <a:pt x="11050" y="16948"/>
                      <a:pt x="11050" y="16948"/>
                    </a:cubicBezTo>
                    <a:cubicBezTo>
                      <a:pt x="12605" y="11298"/>
                      <a:pt x="14215" y="5649"/>
                      <a:pt x="15770" y="0"/>
                    </a:cubicBezTo>
                    <a:cubicBezTo>
                      <a:pt x="17269" y="0"/>
                      <a:pt x="18824" y="0"/>
                      <a:pt x="20323" y="0"/>
                    </a:cubicBezTo>
                    <a:cubicBezTo>
                      <a:pt x="20767" y="6978"/>
                      <a:pt x="21156" y="14289"/>
                      <a:pt x="21600" y="21600"/>
                    </a:cubicBezTo>
                    <a:cubicBezTo>
                      <a:pt x="20545" y="21600"/>
                      <a:pt x="19490" y="21600"/>
                      <a:pt x="18435" y="21600"/>
                    </a:cubicBezTo>
                    <a:cubicBezTo>
                      <a:pt x="18268" y="17945"/>
                      <a:pt x="18046" y="14289"/>
                      <a:pt x="17824" y="10966"/>
                    </a:cubicBezTo>
                    <a:cubicBezTo>
                      <a:pt x="17658" y="6646"/>
                      <a:pt x="17658" y="6646"/>
                      <a:pt x="17658" y="6646"/>
                    </a:cubicBezTo>
                    <a:cubicBezTo>
                      <a:pt x="17602" y="3323"/>
                      <a:pt x="17602" y="3323"/>
                      <a:pt x="17602" y="3323"/>
                    </a:cubicBezTo>
                    <a:cubicBezTo>
                      <a:pt x="17491" y="3323"/>
                      <a:pt x="17491" y="3323"/>
                      <a:pt x="17491" y="3323"/>
                    </a:cubicBezTo>
                    <a:cubicBezTo>
                      <a:pt x="15881" y="9637"/>
                      <a:pt x="14215" y="15286"/>
                      <a:pt x="12549" y="21600"/>
                    </a:cubicBezTo>
                    <a:cubicBezTo>
                      <a:pt x="11605" y="21600"/>
                      <a:pt x="10661" y="21600"/>
                      <a:pt x="9717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1" name="Freeform 451"/>
              <p:cNvSpPr/>
              <p:nvPr/>
            </p:nvSpPr>
            <p:spPr>
              <a:xfrm>
                <a:off x="1545833" y="62287"/>
                <a:ext cx="2313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481" y="21600"/>
                    </a:moveTo>
                    <a:cubicBezTo>
                      <a:pt x="2321" y="14518"/>
                      <a:pt x="1160" y="7436"/>
                      <a:pt x="0" y="0"/>
                    </a:cubicBezTo>
                    <a:cubicBezTo>
                      <a:pt x="1696" y="0"/>
                      <a:pt x="3392" y="0"/>
                      <a:pt x="4998" y="0"/>
                    </a:cubicBezTo>
                    <a:cubicBezTo>
                      <a:pt x="6069" y="6374"/>
                      <a:pt x="7051" y="12393"/>
                      <a:pt x="8033" y="18413"/>
                    </a:cubicBezTo>
                    <a:cubicBezTo>
                      <a:pt x="12407" y="18413"/>
                      <a:pt x="16780" y="18413"/>
                      <a:pt x="21064" y="18413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5531" y="21600"/>
                      <a:pt x="9550" y="21600"/>
                      <a:pt x="3481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2" name="Freeform 452"/>
              <p:cNvSpPr/>
              <p:nvPr/>
            </p:nvSpPr>
            <p:spPr>
              <a:xfrm>
                <a:off x="1633355" y="37445"/>
                <a:ext cx="2216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557"/>
                    </a:moveTo>
                    <a:cubicBezTo>
                      <a:pt x="21600" y="6557"/>
                      <a:pt x="21321" y="10414"/>
                      <a:pt x="19459" y="11571"/>
                    </a:cubicBezTo>
                    <a:cubicBezTo>
                      <a:pt x="17597" y="12729"/>
                      <a:pt x="14710" y="13114"/>
                      <a:pt x="10800" y="13114"/>
                    </a:cubicBezTo>
                    <a:cubicBezTo>
                      <a:pt x="9776" y="13114"/>
                      <a:pt x="8659" y="13114"/>
                      <a:pt x="7634" y="13114"/>
                    </a:cubicBezTo>
                    <a:cubicBezTo>
                      <a:pt x="8193" y="16200"/>
                      <a:pt x="8659" y="18514"/>
                      <a:pt x="9217" y="21600"/>
                    </a:cubicBezTo>
                    <a:cubicBezTo>
                      <a:pt x="7541" y="21600"/>
                      <a:pt x="5866" y="21600"/>
                      <a:pt x="4190" y="21600"/>
                    </a:cubicBezTo>
                    <a:cubicBezTo>
                      <a:pt x="2793" y="14271"/>
                      <a:pt x="1397" y="6943"/>
                      <a:pt x="0" y="0"/>
                    </a:cubicBezTo>
                    <a:cubicBezTo>
                      <a:pt x="2886" y="0"/>
                      <a:pt x="5866" y="0"/>
                      <a:pt x="8752" y="0"/>
                    </a:cubicBezTo>
                    <a:cubicBezTo>
                      <a:pt x="12662" y="0"/>
                      <a:pt x="15641" y="386"/>
                      <a:pt x="17690" y="1543"/>
                    </a:cubicBezTo>
                    <a:cubicBezTo>
                      <a:pt x="19831" y="2700"/>
                      <a:pt x="21600" y="6557"/>
                      <a:pt x="21600" y="6557"/>
                    </a:cubicBezTo>
                    <a:close/>
                    <a:moveTo>
                      <a:pt x="7076" y="10414"/>
                    </a:moveTo>
                    <a:cubicBezTo>
                      <a:pt x="7914" y="10414"/>
                      <a:pt x="8845" y="10414"/>
                      <a:pt x="9683" y="10414"/>
                    </a:cubicBezTo>
                    <a:cubicBezTo>
                      <a:pt x="12290" y="10414"/>
                      <a:pt x="14152" y="10029"/>
                      <a:pt x="15176" y="9257"/>
                    </a:cubicBezTo>
                    <a:cubicBezTo>
                      <a:pt x="16293" y="8871"/>
                      <a:pt x="16386" y="6557"/>
                      <a:pt x="16386" y="6557"/>
                    </a:cubicBezTo>
                    <a:cubicBezTo>
                      <a:pt x="16386" y="6557"/>
                      <a:pt x="15455" y="4243"/>
                      <a:pt x="14245" y="3857"/>
                    </a:cubicBezTo>
                    <a:cubicBezTo>
                      <a:pt x="13034" y="3086"/>
                      <a:pt x="11359" y="2700"/>
                      <a:pt x="9031" y="2700"/>
                    </a:cubicBezTo>
                    <a:cubicBezTo>
                      <a:pt x="7914" y="2700"/>
                      <a:pt x="6703" y="2700"/>
                      <a:pt x="5586" y="2700"/>
                    </a:cubicBezTo>
                    <a:cubicBezTo>
                      <a:pt x="6052" y="5400"/>
                      <a:pt x="6517" y="7714"/>
                      <a:pt x="7076" y="10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3" name="Freeform 453"/>
              <p:cNvSpPr/>
              <p:nvPr/>
            </p:nvSpPr>
            <p:spPr>
              <a:xfrm>
                <a:off x="1769815" y="34839"/>
                <a:ext cx="1545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67" y="14271"/>
                    </a:moveTo>
                    <a:cubicBezTo>
                      <a:pt x="8267" y="14271"/>
                      <a:pt x="5200" y="11957"/>
                      <a:pt x="800" y="11957"/>
                    </a:cubicBezTo>
                    <a:cubicBezTo>
                      <a:pt x="0" y="9643"/>
                      <a:pt x="0" y="9643"/>
                      <a:pt x="0" y="9643"/>
                    </a:cubicBezTo>
                    <a:cubicBezTo>
                      <a:pt x="2267" y="9643"/>
                      <a:pt x="3867" y="9257"/>
                      <a:pt x="4800" y="9257"/>
                    </a:cubicBezTo>
                    <a:cubicBezTo>
                      <a:pt x="5733" y="8486"/>
                      <a:pt x="5733" y="7329"/>
                      <a:pt x="5733" y="7329"/>
                    </a:cubicBezTo>
                    <a:cubicBezTo>
                      <a:pt x="4400" y="3857"/>
                      <a:pt x="4400" y="3857"/>
                      <a:pt x="4400" y="3857"/>
                    </a:cubicBezTo>
                    <a:cubicBezTo>
                      <a:pt x="4400" y="3857"/>
                      <a:pt x="4533" y="1543"/>
                      <a:pt x="6133" y="1157"/>
                    </a:cubicBezTo>
                    <a:cubicBezTo>
                      <a:pt x="7733" y="386"/>
                      <a:pt x="10267" y="0"/>
                      <a:pt x="13867" y="0"/>
                    </a:cubicBezTo>
                    <a:cubicBezTo>
                      <a:pt x="14533" y="2314"/>
                      <a:pt x="14533" y="2314"/>
                      <a:pt x="14533" y="2314"/>
                    </a:cubicBezTo>
                    <a:cubicBezTo>
                      <a:pt x="12800" y="2314"/>
                      <a:pt x="10667" y="2700"/>
                      <a:pt x="10667" y="2700"/>
                    </a:cubicBezTo>
                    <a:cubicBezTo>
                      <a:pt x="10000" y="4243"/>
                      <a:pt x="10000" y="4243"/>
                      <a:pt x="10000" y="4243"/>
                    </a:cubicBezTo>
                    <a:cubicBezTo>
                      <a:pt x="11333" y="7714"/>
                      <a:pt x="11333" y="7714"/>
                      <a:pt x="11333" y="7714"/>
                    </a:cubicBezTo>
                    <a:cubicBezTo>
                      <a:pt x="11333" y="7714"/>
                      <a:pt x="10267" y="10414"/>
                      <a:pt x="6667" y="10414"/>
                    </a:cubicBezTo>
                    <a:cubicBezTo>
                      <a:pt x="6667" y="10800"/>
                      <a:pt x="6667" y="10800"/>
                      <a:pt x="6667" y="10800"/>
                    </a:cubicBezTo>
                    <a:cubicBezTo>
                      <a:pt x="10533" y="11186"/>
                      <a:pt x="13467" y="13500"/>
                      <a:pt x="13467" y="13500"/>
                    </a:cubicBezTo>
                    <a:cubicBezTo>
                      <a:pt x="14667" y="17357"/>
                      <a:pt x="14667" y="17357"/>
                      <a:pt x="14667" y="17357"/>
                    </a:cubicBezTo>
                    <a:cubicBezTo>
                      <a:pt x="14667" y="17357"/>
                      <a:pt x="15600" y="18514"/>
                      <a:pt x="16533" y="18900"/>
                    </a:cubicBezTo>
                    <a:cubicBezTo>
                      <a:pt x="17467" y="18900"/>
                      <a:pt x="18933" y="19286"/>
                      <a:pt x="20800" y="19286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7867" y="21600"/>
                      <a:pt x="14933" y="21214"/>
                      <a:pt x="13067" y="20443"/>
                    </a:cubicBezTo>
                    <a:cubicBezTo>
                      <a:pt x="11200" y="20057"/>
                      <a:pt x="9467" y="17357"/>
                      <a:pt x="9467" y="17357"/>
                    </a:cubicBezTo>
                    <a:lnTo>
                      <a:pt x="8267" y="1427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4" name="Freeform 454"/>
              <p:cNvSpPr/>
              <p:nvPr/>
            </p:nvSpPr>
            <p:spPr>
              <a:xfrm>
                <a:off x="1778794" y="42821"/>
                <a:ext cx="1411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7222" y="21600"/>
                      <a:pt x="12989" y="21600"/>
                      <a:pt x="8611" y="21600"/>
                    </a:cubicBezTo>
                    <a:cubicBezTo>
                      <a:pt x="5692" y="14400"/>
                      <a:pt x="2773" y="7200"/>
                      <a:pt x="0" y="0"/>
                    </a:cubicBezTo>
                    <a:cubicBezTo>
                      <a:pt x="4232" y="0"/>
                      <a:pt x="8465" y="0"/>
                      <a:pt x="12843" y="0"/>
                    </a:cubicBezTo>
                    <a:cubicBezTo>
                      <a:pt x="13719" y="2274"/>
                      <a:pt x="13719" y="2274"/>
                      <a:pt x="13719" y="2274"/>
                    </a:cubicBezTo>
                    <a:cubicBezTo>
                      <a:pt x="11384" y="2274"/>
                      <a:pt x="9049" y="2274"/>
                      <a:pt x="6714" y="2274"/>
                    </a:cubicBezTo>
                    <a:cubicBezTo>
                      <a:pt x="9049" y="7958"/>
                      <a:pt x="11384" y="13642"/>
                      <a:pt x="13719" y="19326"/>
                    </a:cubicBezTo>
                    <a:cubicBezTo>
                      <a:pt x="16054" y="19326"/>
                      <a:pt x="18389" y="19326"/>
                      <a:pt x="20724" y="19326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5" name="Freeform 455"/>
              <p:cNvSpPr/>
              <p:nvPr/>
            </p:nvSpPr>
            <p:spPr>
              <a:xfrm>
                <a:off x="1687207" y="5803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769"/>
                    </a:moveTo>
                    <a:cubicBezTo>
                      <a:pt x="0" y="2769"/>
                      <a:pt x="1317" y="0"/>
                      <a:pt x="6322" y="0"/>
                    </a:cubicBezTo>
                    <a:cubicBezTo>
                      <a:pt x="8693" y="0"/>
                      <a:pt x="12117" y="1108"/>
                      <a:pt x="12117" y="1108"/>
                    </a:cubicBezTo>
                    <a:cubicBezTo>
                      <a:pt x="15015" y="2769"/>
                      <a:pt x="15015" y="2769"/>
                      <a:pt x="15015" y="2769"/>
                    </a:cubicBezTo>
                    <a:cubicBezTo>
                      <a:pt x="13961" y="4985"/>
                      <a:pt x="13961" y="4985"/>
                      <a:pt x="13961" y="4985"/>
                    </a:cubicBezTo>
                    <a:cubicBezTo>
                      <a:pt x="13961" y="4985"/>
                      <a:pt x="11063" y="5538"/>
                      <a:pt x="8693" y="5538"/>
                    </a:cubicBezTo>
                    <a:cubicBezTo>
                      <a:pt x="6059" y="5538"/>
                      <a:pt x="2634" y="4985"/>
                      <a:pt x="2634" y="4985"/>
                    </a:cubicBezTo>
                    <a:lnTo>
                      <a:pt x="0" y="2769"/>
                    </a:lnTo>
                    <a:close/>
                    <a:moveTo>
                      <a:pt x="6585" y="18831"/>
                    </a:moveTo>
                    <a:cubicBezTo>
                      <a:pt x="7639" y="16615"/>
                      <a:pt x="7639" y="16615"/>
                      <a:pt x="7639" y="16615"/>
                    </a:cubicBezTo>
                    <a:cubicBezTo>
                      <a:pt x="7639" y="16615"/>
                      <a:pt x="10537" y="16062"/>
                      <a:pt x="12907" y="16062"/>
                    </a:cubicBezTo>
                    <a:cubicBezTo>
                      <a:pt x="15278" y="16062"/>
                      <a:pt x="18702" y="16615"/>
                      <a:pt x="18702" y="16615"/>
                    </a:cubicBezTo>
                    <a:cubicBezTo>
                      <a:pt x="21600" y="18831"/>
                      <a:pt x="21600" y="18831"/>
                      <a:pt x="21600" y="18831"/>
                    </a:cubicBezTo>
                    <a:cubicBezTo>
                      <a:pt x="20546" y="21046"/>
                      <a:pt x="20546" y="21046"/>
                      <a:pt x="20546" y="21046"/>
                    </a:cubicBezTo>
                    <a:cubicBezTo>
                      <a:pt x="20546" y="21046"/>
                      <a:pt x="17649" y="21600"/>
                      <a:pt x="15278" y="21600"/>
                    </a:cubicBezTo>
                    <a:cubicBezTo>
                      <a:pt x="12907" y="21600"/>
                      <a:pt x="9220" y="21046"/>
                      <a:pt x="9220" y="21046"/>
                    </a:cubicBezTo>
                    <a:lnTo>
                      <a:pt x="6585" y="1883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6" name="Freeform 456"/>
              <p:cNvSpPr/>
              <p:nvPr/>
            </p:nvSpPr>
            <p:spPr>
              <a:xfrm>
                <a:off x="1694669" y="6705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92" y="13500"/>
                    </a:moveTo>
                    <a:cubicBezTo>
                      <a:pt x="21600" y="13950"/>
                      <a:pt x="21600" y="13950"/>
                      <a:pt x="21600" y="13950"/>
                    </a:cubicBezTo>
                    <a:cubicBezTo>
                      <a:pt x="21600" y="13950"/>
                      <a:pt x="19108" y="18450"/>
                      <a:pt x="16062" y="21600"/>
                    </a:cubicBezTo>
                    <a:cubicBezTo>
                      <a:pt x="13015" y="21600"/>
                      <a:pt x="9692" y="21600"/>
                      <a:pt x="6646" y="21600"/>
                    </a:cubicBezTo>
                    <a:cubicBezTo>
                      <a:pt x="7477" y="18450"/>
                      <a:pt x="8031" y="13500"/>
                      <a:pt x="8031" y="13500"/>
                    </a:cubicBezTo>
                    <a:cubicBezTo>
                      <a:pt x="12185" y="13500"/>
                      <a:pt x="16338" y="13500"/>
                      <a:pt x="20492" y="13500"/>
                    </a:cubicBezTo>
                    <a:close/>
                    <a:moveTo>
                      <a:pt x="0" y="2250"/>
                    </a:moveTo>
                    <a:cubicBezTo>
                      <a:pt x="0" y="2250"/>
                      <a:pt x="1385" y="0"/>
                      <a:pt x="6646" y="0"/>
                    </a:cubicBezTo>
                    <a:cubicBezTo>
                      <a:pt x="9415" y="0"/>
                      <a:pt x="13015" y="450"/>
                      <a:pt x="13015" y="450"/>
                    </a:cubicBezTo>
                    <a:cubicBezTo>
                      <a:pt x="16062" y="2250"/>
                      <a:pt x="16062" y="2250"/>
                      <a:pt x="16062" y="2250"/>
                    </a:cubicBezTo>
                    <a:cubicBezTo>
                      <a:pt x="14677" y="4050"/>
                      <a:pt x="14677" y="4050"/>
                      <a:pt x="14677" y="4050"/>
                    </a:cubicBezTo>
                    <a:cubicBezTo>
                      <a:pt x="14677" y="4050"/>
                      <a:pt x="11908" y="4500"/>
                      <a:pt x="9138" y="4500"/>
                    </a:cubicBezTo>
                    <a:cubicBezTo>
                      <a:pt x="6646" y="4500"/>
                      <a:pt x="3046" y="4050"/>
                      <a:pt x="3046" y="4050"/>
                    </a:cubicBezTo>
                    <a:lnTo>
                      <a:pt x="0" y="225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7" name="Freeform 457"/>
              <p:cNvSpPr/>
              <p:nvPr/>
            </p:nvSpPr>
            <p:spPr>
              <a:xfrm>
                <a:off x="1488038" y="83585"/>
                <a:ext cx="1965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470" y="18681"/>
                      <a:pt x="7340" y="15762"/>
                      <a:pt x="210" y="12843"/>
                    </a:cubicBezTo>
                    <a:cubicBezTo>
                      <a:pt x="0" y="9924"/>
                      <a:pt x="0" y="9924"/>
                      <a:pt x="0" y="9924"/>
                    </a:cubicBezTo>
                    <a:cubicBezTo>
                      <a:pt x="6501" y="6422"/>
                      <a:pt x="12897" y="2919"/>
                      <a:pt x="19398" y="0"/>
                    </a:cubicBezTo>
                    <a:cubicBezTo>
                      <a:pt x="19817" y="4086"/>
                      <a:pt x="19817" y="4086"/>
                      <a:pt x="19817" y="4086"/>
                    </a:cubicBezTo>
                    <a:cubicBezTo>
                      <a:pt x="14889" y="6422"/>
                      <a:pt x="10066" y="8757"/>
                      <a:pt x="5138" y="11092"/>
                    </a:cubicBezTo>
                    <a:cubicBezTo>
                      <a:pt x="10485" y="13427"/>
                      <a:pt x="15833" y="15178"/>
                      <a:pt x="21181" y="1751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8" name="Freeform 458"/>
              <p:cNvSpPr/>
              <p:nvPr/>
            </p:nvSpPr>
            <p:spPr>
              <a:xfrm>
                <a:off x="1496733" y="9458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137"/>
                    </a:moveTo>
                    <a:cubicBezTo>
                      <a:pt x="21600" y="1137"/>
                      <a:pt x="16997" y="12505"/>
                      <a:pt x="12393" y="21600"/>
                    </a:cubicBezTo>
                    <a:cubicBezTo>
                      <a:pt x="8144" y="21600"/>
                      <a:pt x="4249" y="21600"/>
                      <a:pt x="0" y="21600"/>
                    </a:cubicBezTo>
                    <a:cubicBezTo>
                      <a:pt x="2125" y="13642"/>
                      <a:pt x="3895" y="0"/>
                      <a:pt x="3895" y="0"/>
                    </a:cubicBezTo>
                    <a:cubicBezTo>
                      <a:pt x="9207" y="0"/>
                      <a:pt x="14872" y="0"/>
                      <a:pt x="20184" y="0"/>
                    </a:cubicBezTo>
                    <a:lnTo>
                      <a:pt x="21600" y="1137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99" name="Freeform 459"/>
              <p:cNvSpPr/>
              <p:nvPr/>
            </p:nvSpPr>
            <p:spPr>
              <a:xfrm>
                <a:off x="1634690" y="83585"/>
                <a:ext cx="2026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43" y="17514"/>
                    </a:moveTo>
                    <a:cubicBezTo>
                      <a:pt x="7030" y="15178"/>
                      <a:pt x="11717" y="13427"/>
                      <a:pt x="16506" y="11092"/>
                    </a:cubicBezTo>
                    <a:cubicBezTo>
                      <a:pt x="11106" y="8757"/>
                      <a:pt x="5808" y="6422"/>
                      <a:pt x="611" y="408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132" y="2919"/>
                      <a:pt x="14162" y="6422"/>
                      <a:pt x="21294" y="9924"/>
                    </a:cubicBezTo>
                    <a:cubicBezTo>
                      <a:pt x="21600" y="12843"/>
                      <a:pt x="21600" y="12843"/>
                      <a:pt x="21600" y="12843"/>
                    </a:cubicBezTo>
                    <a:cubicBezTo>
                      <a:pt x="15385" y="15762"/>
                      <a:pt x="9170" y="18681"/>
                      <a:pt x="2955" y="21600"/>
                    </a:cubicBezTo>
                    <a:lnTo>
                      <a:pt x="2343" y="17514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0" name="Freeform 460"/>
              <p:cNvSpPr/>
              <p:nvPr/>
            </p:nvSpPr>
            <p:spPr>
              <a:xfrm>
                <a:off x="1647450" y="9405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800"/>
                    </a:moveTo>
                    <a:cubicBezTo>
                      <a:pt x="1440" y="3600"/>
                      <a:pt x="1440" y="3600"/>
                      <a:pt x="1440" y="3600"/>
                    </a:cubicBezTo>
                    <a:cubicBezTo>
                      <a:pt x="1440" y="3600"/>
                      <a:pt x="5760" y="0"/>
                      <a:pt x="9360" y="0"/>
                    </a:cubicBezTo>
                    <a:cubicBezTo>
                      <a:pt x="12600" y="0"/>
                      <a:pt x="17640" y="3600"/>
                      <a:pt x="17640" y="3600"/>
                    </a:cubicBezTo>
                    <a:cubicBezTo>
                      <a:pt x="19800" y="5400"/>
                      <a:pt x="21600" y="10800"/>
                      <a:pt x="21600" y="10800"/>
                    </a:cubicBezTo>
                    <a:cubicBezTo>
                      <a:pt x="20160" y="19800"/>
                      <a:pt x="20160" y="19800"/>
                      <a:pt x="20160" y="19800"/>
                    </a:cubicBezTo>
                    <a:cubicBezTo>
                      <a:pt x="20160" y="19800"/>
                      <a:pt x="15840" y="21600"/>
                      <a:pt x="12240" y="21600"/>
                    </a:cubicBezTo>
                    <a:cubicBezTo>
                      <a:pt x="9000" y="21600"/>
                      <a:pt x="6120" y="21600"/>
                      <a:pt x="3960" y="19800"/>
                    </a:cubicBezTo>
                    <a:lnTo>
                      <a:pt x="0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1" name="Freeform 461"/>
              <p:cNvSpPr/>
              <p:nvPr/>
            </p:nvSpPr>
            <p:spPr>
              <a:xfrm>
                <a:off x="1777621" y="83647"/>
                <a:ext cx="1723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320" y="14800"/>
                    </a:moveTo>
                    <a:cubicBezTo>
                      <a:pt x="9960" y="14000"/>
                      <a:pt x="9960" y="14000"/>
                      <a:pt x="9960" y="14000"/>
                    </a:cubicBezTo>
                    <a:cubicBezTo>
                      <a:pt x="10200" y="11200"/>
                      <a:pt x="10200" y="11200"/>
                      <a:pt x="10200" y="11200"/>
                    </a:cubicBezTo>
                    <a:cubicBezTo>
                      <a:pt x="10200" y="11200"/>
                      <a:pt x="11520" y="10000"/>
                      <a:pt x="12840" y="9200"/>
                    </a:cubicBezTo>
                    <a:cubicBezTo>
                      <a:pt x="14520" y="8000"/>
                      <a:pt x="15960" y="6800"/>
                      <a:pt x="15960" y="6800"/>
                    </a:cubicBezTo>
                    <a:cubicBezTo>
                      <a:pt x="16200" y="5200"/>
                      <a:pt x="16200" y="5200"/>
                      <a:pt x="16200" y="5200"/>
                    </a:cubicBezTo>
                    <a:cubicBezTo>
                      <a:pt x="16200" y="5200"/>
                      <a:pt x="15360" y="3600"/>
                      <a:pt x="14400" y="3200"/>
                    </a:cubicBezTo>
                    <a:cubicBezTo>
                      <a:pt x="13320" y="2800"/>
                      <a:pt x="12000" y="2800"/>
                      <a:pt x="10320" y="2800"/>
                    </a:cubicBezTo>
                    <a:cubicBezTo>
                      <a:pt x="8760" y="2800"/>
                      <a:pt x="7440" y="2800"/>
                      <a:pt x="6240" y="3200"/>
                    </a:cubicBezTo>
                    <a:cubicBezTo>
                      <a:pt x="5040" y="3200"/>
                      <a:pt x="3840" y="3600"/>
                      <a:pt x="2760" y="4000"/>
                    </a:cubicBezTo>
                    <a:cubicBezTo>
                      <a:pt x="1800" y="3200"/>
                      <a:pt x="840" y="2400"/>
                      <a:pt x="0" y="1600"/>
                    </a:cubicBezTo>
                    <a:cubicBezTo>
                      <a:pt x="2880" y="400"/>
                      <a:pt x="6240" y="0"/>
                      <a:pt x="9840" y="0"/>
                    </a:cubicBezTo>
                    <a:cubicBezTo>
                      <a:pt x="12960" y="0"/>
                      <a:pt x="15600" y="400"/>
                      <a:pt x="17760" y="1200"/>
                    </a:cubicBezTo>
                    <a:cubicBezTo>
                      <a:pt x="19800" y="2000"/>
                      <a:pt x="21600" y="5200"/>
                      <a:pt x="21600" y="5200"/>
                    </a:cubicBezTo>
                    <a:cubicBezTo>
                      <a:pt x="21600" y="6800"/>
                      <a:pt x="21600" y="6800"/>
                      <a:pt x="21600" y="6800"/>
                    </a:cubicBezTo>
                    <a:cubicBezTo>
                      <a:pt x="20520" y="8400"/>
                      <a:pt x="20520" y="8400"/>
                      <a:pt x="20520" y="8400"/>
                    </a:cubicBezTo>
                    <a:cubicBezTo>
                      <a:pt x="20520" y="8400"/>
                      <a:pt x="18960" y="9600"/>
                      <a:pt x="17400" y="10400"/>
                    </a:cubicBezTo>
                    <a:cubicBezTo>
                      <a:pt x="16200" y="11200"/>
                      <a:pt x="15000" y="12400"/>
                      <a:pt x="15000" y="12400"/>
                    </a:cubicBezTo>
                    <a:cubicBezTo>
                      <a:pt x="14760" y="14000"/>
                      <a:pt x="14760" y="14000"/>
                      <a:pt x="14760" y="14000"/>
                    </a:cubicBezTo>
                    <a:cubicBezTo>
                      <a:pt x="15000" y="14800"/>
                      <a:pt x="15000" y="14800"/>
                      <a:pt x="15000" y="14800"/>
                    </a:cubicBezTo>
                    <a:cubicBezTo>
                      <a:pt x="13440" y="14800"/>
                      <a:pt x="11880" y="14800"/>
                      <a:pt x="10320" y="14800"/>
                    </a:cubicBezTo>
                    <a:close/>
                    <a:moveTo>
                      <a:pt x="10680" y="19600"/>
                    </a:moveTo>
                    <a:cubicBezTo>
                      <a:pt x="10680" y="19600"/>
                      <a:pt x="11160" y="17200"/>
                      <a:pt x="13560" y="17200"/>
                    </a:cubicBezTo>
                    <a:cubicBezTo>
                      <a:pt x="14640" y="17200"/>
                      <a:pt x="15600" y="17600"/>
                      <a:pt x="16320" y="18000"/>
                    </a:cubicBezTo>
                    <a:cubicBezTo>
                      <a:pt x="17760" y="19600"/>
                      <a:pt x="17760" y="19600"/>
                      <a:pt x="17760" y="19600"/>
                    </a:cubicBezTo>
                    <a:cubicBezTo>
                      <a:pt x="17280" y="21200"/>
                      <a:pt x="17280" y="21200"/>
                      <a:pt x="17280" y="21200"/>
                    </a:cubicBezTo>
                    <a:cubicBezTo>
                      <a:pt x="17280" y="21200"/>
                      <a:pt x="15960" y="21600"/>
                      <a:pt x="14880" y="21600"/>
                    </a:cubicBezTo>
                    <a:cubicBezTo>
                      <a:pt x="13680" y="21600"/>
                      <a:pt x="12000" y="21200"/>
                      <a:pt x="12000" y="21200"/>
                    </a:cubicBezTo>
                    <a:cubicBezTo>
                      <a:pt x="11400" y="20800"/>
                      <a:pt x="10680" y="19600"/>
                      <a:pt x="10680" y="19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2" name="Freeform 462"/>
              <p:cNvSpPr/>
              <p:nvPr/>
            </p:nvSpPr>
            <p:spPr>
              <a:xfrm>
                <a:off x="1790927" y="9246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7750" y="7462"/>
                      <a:pt x="13687" y="14138"/>
                      <a:pt x="9624" y="21600"/>
                    </a:cubicBezTo>
                    <a:cubicBezTo>
                      <a:pt x="6416" y="21600"/>
                      <a:pt x="3208" y="21600"/>
                      <a:pt x="0" y="21600"/>
                    </a:cubicBezTo>
                    <a:cubicBezTo>
                      <a:pt x="4063" y="14138"/>
                      <a:pt x="8127" y="7462"/>
                      <a:pt x="12190" y="0"/>
                    </a:cubicBezTo>
                    <a:cubicBezTo>
                      <a:pt x="15398" y="0"/>
                      <a:pt x="18606" y="0"/>
                      <a:pt x="2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3" name="Freeform 463"/>
              <p:cNvSpPr/>
              <p:nvPr/>
            </p:nvSpPr>
            <p:spPr>
              <a:xfrm>
                <a:off x="231060" y="11993"/>
                <a:ext cx="1783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29" y="13500"/>
                    </a:moveTo>
                    <a:cubicBezTo>
                      <a:pt x="5429" y="13500"/>
                      <a:pt x="3927" y="13500"/>
                      <a:pt x="3003" y="13500"/>
                    </a:cubicBezTo>
                    <a:cubicBezTo>
                      <a:pt x="2079" y="16200"/>
                      <a:pt x="1040" y="18900"/>
                      <a:pt x="0" y="21600"/>
                    </a:cubicBezTo>
                    <a:cubicBezTo>
                      <a:pt x="924" y="5400"/>
                      <a:pt x="924" y="5400"/>
                      <a:pt x="924" y="5400"/>
                    </a:cubicBezTo>
                    <a:cubicBezTo>
                      <a:pt x="2657" y="2700"/>
                      <a:pt x="4620" y="0"/>
                      <a:pt x="6699" y="0"/>
                    </a:cubicBezTo>
                    <a:cubicBezTo>
                      <a:pt x="7508" y="0"/>
                      <a:pt x="8432" y="0"/>
                      <a:pt x="9125" y="0"/>
                    </a:cubicBezTo>
                    <a:cubicBezTo>
                      <a:pt x="9934" y="0"/>
                      <a:pt x="10858" y="2700"/>
                      <a:pt x="11897" y="2700"/>
                    </a:cubicBezTo>
                    <a:cubicBezTo>
                      <a:pt x="13514" y="5400"/>
                      <a:pt x="15016" y="8100"/>
                      <a:pt x="16171" y="8100"/>
                    </a:cubicBezTo>
                    <a:cubicBezTo>
                      <a:pt x="16864" y="8100"/>
                      <a:pt x="17788" y="5400"/>
                      <a:pt x="18712" y="5400"/>
                    </a:cubicBezTo>
                    <a:cubicBezTo>
                      <a:pt x="19636" y="2700"/>
                      <a:pt x="20676" y="2700"/>
                      <a:pt x="21600" y="0"/>
                    </a:cubicBezTo>
                    <a:cubicBezTo>
                      <a:pt x="20676" y="13500"/>
                      <a:pt x="20676" y="13500"/>
                      <a:pt x="20676" y="13500"/>
                    </a:cubicBezTo>
                    <a:cubicBezTo>
                      <a:pt x="18828" y="18900"/>
                      <a:pt x="16980" y="21600"/>
                      <a:pt x="15016" y="21600"/>
                    </a:cubicBezTo>
                    <a:cubicBezTo>
                      <a:pt x="14092" y="21600"/>
                      <a:pt x="13283" y="21600"/>
                      <a:pt x="12475" y="18900"/>
                    </a:cubicBezTo>
                    <a:cubicBezTo>
                      <a:pt x="11666" y="18900"/>
                      <a:pt x="10742" y="18900"/>
                      <a:pt x="9703" y="16200"/>
                    </a:cubicBezTo>
                    <a:cubicBezTo>
                      <a:pt x="8086" y="13500"/>
                      <a:pt x="6699" y="13500"/>
                      <a:pt x="5429" y="135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4" name="Freeform 464"/>
              <p:cNvSpPr/>
              <p:nvPr/>
            </p:nvSpPr>
            <p:spPr>
              <a:xfrm>
                <a:off x="224730" y="18162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48" y="21600"/>
                    </a:moveTo>
                    <a:cubicBezTo>
                      <a:pt x="11232" y="17280"/>
                      <a:pt x="8928" y="15120"/>
                      <a:pt x="6048" y="10800"/>
                    </a:cubicBezTo>
                    <a:cubicBezTo>
                      <a:pt x="3168" y="6480"/>
                      <a:pt x="0" y="2160"/>
                      <a:pt x="0" y="2160"/>
                    </a:cubicBezTo>
                    <a:cubicBezTo>
                      <a:pt x="288" y="0"/>
                      <a:pt x="288" y="0"/>
                      <a:pt x="288" y="0"/>
                    </a:cubicBezTo>
                    <a:cubicBezTo>
                      <a:pt x="5184" y="0"/>
                      <a:pt x="9792" y="0"/>
                      <a:pt x="14400" y="0"/>
                    </a:cubicBezTo>
                    <a:cubicBezTo>
                      <a:pt x="17856" y="10800"/>
                      <a:pt x="17856" y="10800"/>
                      <a:pt x="17856" y="10800"/>
                    </a:cubicBezTo>
                    <a:cubicBezTo>
                      <a:pt x="21600" y="19440"/>
                      <a:pt x="21600" y="19440"/>
                      <a:pt x="21600" y="19440"/>
                    </a:cubicBezTo>
                    <a:cubicBezTo>
                      <a:pt x="21312" y="21600"/>
                      <a:pt x="21312" y="21600"/>
                      <a:pt x="21312" y="21600"/>
                    </a:cubicBezTo>
                    <a:cubicBezTo>
                      <a:pt x="18720" y="21600"/>
                      <a:pt x="15840" y="21600"/>
                      <a:pt x="13248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5" name="Freeform 465"/>
              <p:cNvSpPr/>
              <p:nvPr/>
            </p:nvSpPr>
            <p:spPr>
              <a:xfrm>
                <a:off x="356134" y="1966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096" y="21600"/>
                    </a:moveTo>
                    <a:cubicBezTo>
                      <a:pt x="9677" y="21600"/>
                      <a:pt x="7258" y="21600"/>
                      <a:pt x="4666" y="21600"/>
                    </a:cubicBezTo>
                    <a:cubicBezTo>
                      <a:pt x="6739" y="17079"/>
                      <a:pt x="8813" y="12056"/>
                      <a:pt x="10886" y="7535"/>
                    </a:cubicBezTo>
                    <a:cubicBezTo>
                      <a:pt x="12960" y="3516"/>
                      <a:pt x="12960" y="3516"/>
                      <a:pt x="12960" y="3516"/>
                    </a:cubicBezTo>
                    <a:cubicBezTo>
                      <a:pt x="10886" y="4521"/>
                      <a:pt x="10886" y="4521"/>
                      <a:pt x="10886" y="4521"/>
                    </a:cubicBezTo>
                    <a:cubicBezTo>
                      <a:pt x="10886" y="4521"/>
                      <a:pt x="7258" y="5526"/>
                      <a:pt x="2592" y="7033"/>
                    </a:cubicBezTo>
                    <a:cubicBezTo>
                      <a:pt x="0" y="5023"/>
                      <a:pt x="0" y="5023"/>
                      <a:pt x="0" y="5023"/>
                    </a:cubicBezTo>
                    <a:cubicBezTo>
                      <a:pt x="5184" y="3516"/>
                      <a:pt x="10368" y="1507"/>
                      <a:pt x="15552" y="0"/>
                    </a:cubicBezTo>
                    <a:cubicBezTo>
                      <a:pt x="17626" y="0"/>
                      <a:pt x="19699" y="0"/>
                      <a:pt x="21600" y="0"/>
                    </a:cubicBezTo>
                    <a:cubicBezTo>
                      <a:pt x="18490" y="7033"/>
                      <a:pt x="15206" y="14567"/>
                      <a:pt x="12096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6" name="Freeform 466"/>
              <p:cNvSpPr/>
              <p:nvPr/>
            </p:nvSpPr>
            <p:spPr>
              <a:xfrm>
                <a:off x="227389" y="2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4" h="21600" extrusionOk="0">
                    <a:moveTo>
                      <a:pt x="8527" y="21600"/>
                    </a:moveTo>
                    <a:cubicBezTo>
                      <a:pt x="4927" y="21600"/>
                      <a:pt x="2464" y="21600"/>
                      <a:pt x="948" y="19326"/>
                    </a:cubicBezTo>
                    <a:cubicBezTo>
                      <a:pt x="-568" y="17053"/>
                      <a:pt x="190" y="11368"/>
                      <a:pt x="190" y="11368"/>
                    </a:cubicBezTo>
                    <a:cubicBezTo>
                      <a:pt x="190" y="11368"/>
                      <a:pt x="2653" y="4547"/>
                      <a:pt x="4927" y="2274"/>
                    </a:cubicBezTo>
                    <a:cubicBezTo>
                      <a:pt x="7390" y="1137"/>
                      <a:pt x="10043" y="0"/>
                      <a:pt x="13264" y="0"/>
                    </a:cubicBezTo>
                    <a:cubicBezTo>
                      <a:pt x="16295" y="0"/>
                      <a:pt x="18379" y="0"/>
                      <a:pt x="19706" y="2274"/>
                    </a:cubicBezTo>
                    <a:cubicBezTo>
                      <a:pt x="21032" y="4547"/>
                      <a:pt x="20464" y="9095"/>
                      <a:pt x="20464" y="9095"/>
                    </a:cubicBezTo>
                    <a:cubicBezTo>
                      <a:pt x="19895" y="11368"/>
                      <a:pt x="19895" y="11368"/>
                      <a:pt x="19895" y="11368"/>
                    </a:cubicBezTo>
                    <a:cubicBezTo>
                      <a:pt x="14779" y="11368"/>
                      <a:pt x="9853" y="11368"/>
                      <a:pt x="4927" y="11368"/>
                    </a:cubicBezTo>
                    <a:cubicBezTo>
                      <a:pt x="5306" y="17053"/>
                      <a:pt x="5306" y="17053"/>
                      <a:pt x="5306" y="17053"/>
                    </a:cubicBezTo>
                    <a:cubicBezTo>
                      <a:pt x="5306" y="17053"/>
                      <a:pt x="7579" y="18189"/>
                      <a:pt x="9664" y="18189"/>
                    </a:cubicBezTo>
                    <a:cubicBezTo>
                      <a:pt x="10990" y="18189"/>
                      <a:pt x="12316" y="18189"/>
                      <a:pt x="13453" y="18189"/>
                    </a:cubicBezTo>
                    <a:cubicBezTo>
                      <a:pt x="14590" y="17053"/>
                      <a:pt x="15916" y="17053"/>
                      <a:pt x="17432" y="17053"/>
                    </a:cubicBezTo>
                    <a:cubicBezTo>
                      <a:pt x="16485" y="20463"/>
                      <a:pt x="16485" y="20463"/>
                      <a:pt x="16485" y="20463"/>
                    </a:cubicBezTo>
                    <a:cubicBezTo>
                      <a:pt x="15158" y="21600"/>
                      <a:pt x="13832" y="21600"/>
                      <a:pt x="12695" y="21600"/>
                    </a:cubicBezTo>
                    <a:cubicBezTo>
                      <a:pt x="11369" y="21600"/>
                      <a:pt x="10043" y="21600"/>
                      <a:pt x="8527" y="21600"/>
                    </a:cubicBezTo>
                    <a:close/>
                    <a:moveTo>
                      <a:pt x="12506" y="3411"/>
                    </a:moveTo>
                    <a:cubicBezTo>
                      <a:pt x="10990" y="3411"/>
                      <a:pt x="9664" y="3411"/>
                      <a:pt x="8527" y="4547"/>
                    </a:cubicBezTo>
                    <a:cubicBezTo>
                      <a:pt x="5685" y="9095"/>
                      <a:pt x="5685" y="9095"/>
                      <a:pt x="5685" y="9095"/>
                    </a:cubicBezTo>
                    <a:cubicBezTo>
                      <a:pt x="9095" y="9095"/>
                      <a:pt x="12506" y="9095"/>
                      <a:pt x="15916" y="9095"/>
                    </a:cubicBezTo>
                    <a:cubicBezTo>
                      <a:pt x="15727" y="4547"/>
                      <a:pt x="15727" y="4547"/>
                      <a:pt x="15727" y="4547"/>
                    </a:cubicBezTo>
                    <a:cubicBezTo>
                      <a:pt x="15727" y="4547"/>
                      <a:pt x="14021" y="3411"/>
                      <a:pt x="12506" y="34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7" name="Freeform 467"/>
              <p:cNvSpPr/>
              <p:nvPr/>
            </p:nvSpPr>
            <p:spPr>
              <a:xfrm>
                <a:off x="238461" y="2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321" y="15916"/>
                    </a:moveTo>
                    <a:cubicBezTo>
                      <a:pt x="18321" y="15916"/>
                      <a:pt x="16393" y="19326"/>
                      <a:pt x="14464" y="20463"/>
                    </a:cubicBezTo>
                    <a:cubicBezTo>
                      <a:pt x="12536" y="21600"/>
                      <a:pt x="10029" y="21600"/>
                      <a:pt x="7136" y="21600"/>
                    </a:cubicBezTo>
                    <a:cubicBezTo>
                      <a:pt x="4050" y="21600"/>
                      <a:pt x="1736" y="21600"/>
                      <a:pt x="0" y="20463"/>
                    </a:cubicBezTo>
                    <a:cubicBezTo>
                      <a:pt x="1157" y="17053"/>
                      <a:pt x="1157" y="17053"/>
                      <a:pt x="1157" y="17053"/>
                    </a:cubicBezTo>
                    <a:cubicBezTo>
                      <a:pt x="3471" y="18189"/>
                      <a:pt x="5786" y="18189"/>
                      <a:pt x="8100" y="18189"/>
                    </a:cubicBezTo>
                    <a:cubicBezTo>
                      <a:pt x="11186" y="18189"/>
                      <a:pt x="13307" y="15916"/>
                      <a:pt x="13307" y="15916"/>
                    </a:cubicBezTo>
                    <a:cubicBezTo>
                      <a:pt x="13114" y="14779"/>
                      <a:pt x="13114" y="14779"/>
                      <a:pt x="13114" y="14779"/>
                    </a:cubicBezTo>
                    <a:cubicBezTo>
                      <a:pt x="11764" y="13642"/>
                      <a:pt x="11764" y="13642"/>
                      <a:pt x="11764" y="13642"/>
                    </a:cubicBezTo>
                    <a:cubicBezTo>
                      <a:pt x="11764" y="13642"/>
                      <a:pt x="10221" y="12505"/>
                      <a:pt x="9064" y="12505"/>
                    </a:cubicBezTo>
                    <a:cubicBezTo>
                      <a:pt x="6557" y="11368"/>
                      <a:pt x="4436" y="9095"/>
                      <a:pt x="4436" y="9095"/>
                    </a:cubicBezTo>
                    <a:cubicBezTo>
                      <a:pt x="3857" y="5684"/>
                      <a:pt x="3857" y="5684"/>
                      <a:pt x="3857" y="5684"/>
                    </a:cubicBezTo>
                    <a:cubicBezTo>
                      <a:pt x="3857" y="5684"/>
                      <a:pt x="5593" y="2274"/>
                      <a:pt x="7329" y="1137"/>
                    </a:cubicBezTo>
                    <a:cubicBezTo>
                      <a:pt x="9257" y="0"/>
                      <a:pt x="11571" y="0"/>
                      <a:pt x="14271" y="0"/>
                    </a:cubicBezTo>
                    <a:cubicBezTo>
                      <a:pt x="16971" y="0"/>
                      <a:pt x="19286" y="0"/>
                      <a:pt x="21600" y="1137"/>
                    </a:cubicBezTo>
                    <a:cubicBezTo>
                      <a:pt x="19093" y="4547"/>
                      <a:pt x="19093" y="4547"/>
                      <a:pt x="19093" y="4547"/>
                    </a:cubicBezTo>
                    <a:cubicBezTo>
                      <a:pt x="16779" y="3411"/>
                      <a:pt x="14850" y="3411"/>
                      <a:pt x="13114" y="3411"/>
                    </a:cubicBezTo>
                    <a:cubicBezTo>
                      <a:pt x="10607" y="3411"/>
                      <a:pt x="8871" y="5684"/>
                      <a:pt x="8871" y="5684"/>
                    </a:cubicBezTo>
                    <a:cubicBezTo>
                      <a:pt x="9450" y="6821"/>
                      <a:pt x="9450" y="6821"/>
                      <a:pt x="9450" y="6821"/>
                    </a:cubicBezTo>
                    <a:cubicBezTo>
                      <a:pt x="9450" y="6821"/>
                      <a:pt x="11186" y="7958"/>
                      <a:pt x="13307" y="9095"/>
                    </a:cubicBezTo>
                    <a:cubicBezTo>
                      <a:pt x="14850" y="9095"/>
                      <a:pt x="16779" y="10232"/>
                      <a:pt x="16779" y="10232"/>
                    </a:cubicBezTo>
                    <a:cubicBezTo>
                      <a:pt x="18321" y="12505"/>
                      <a:pt x="18321" y="12505"/>
                      <a:pt x="18321" y="12505"/>
                    </a:cubicBezTo>
                    <a:lnTo>
                      <a:pt x="18321" y="1591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8" name="Freeform 468"/>
              <p:cNvSpPr/>
              <p:nvPr/>
            </p:nvSpPr>
            <p:spPr>
              <a:xfrm>
                <a:off x="249578" y="264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8" h="21600" extrusionOk="0">
                    <a:moveTo>
                      <a:pt x="8228" y="21600"/>
                    </a:moveTo>
                    <a:cubicBezTo>
                      <a:pt x="4628" y="21600"/>
                      <a:pt x="2228" y="21600"/>
                      <a:pt x="828" y="19326"/>
                    </a:cubicBezTo>
                    <a:cubicBezTo>
                      <a:pt x="-572" y="17053"/>
                      <a:pt x="228" y="11368"/>
                      <a:pt x="228" y="11368"/>
                    </a:cubicBezTo>
                    <a:cubicBezTo>
                      <a:pt x="228" y="11368"/>
                      <a:pt x="2828" y="4547"/>
                      <a:pt x="5228" y="2274"/>
                    </a:cubicBezTo>
                    <a:cubicBezTo>
                      <a:pt x="7828" y="1137"/>
                      <a:pt x="10828" y="0"/>
                      <a:pt x="14628" y="0"/>
                    </a:cubicBezTo>
                    <a:cubicBezTo>
                      <a:pt x="17028" y="0"/>
                      <a:pt x="19228" y="0"/>
                      <a:pt x="21028" y="1137"/>
                    </a:cubicBezTo>
                    <a:cubicBezTo>
                      <a:pt x="18428" y="4547"/>
                      <a:pt x="18428" y="4547"/>
                      <a:pt x="18428" y="4547"/>
                    </a:cubicBezTo>
                    <a:cubicBezTo>
                      <a:pt x="16628" y="3411"/>
                      <a:pt x="14828" y="3411"/>
                      <a:pt x="13428" y="3411"/>
                    </a:cubicBezTo>
                    <a:cubicBezTo>
                      <a:pt x="9428" y="3411"/>
                      <a:pt x="6628" y="5684"/>
                      <a:pt x="5428" y="11368"/>
                    </a:cubicBezTo>
                    <a:cubicBezTo>
                      <a:pt x="5428" y="15916"/>
                      <a:pt x="5428" y="15916"/>
                      <a:pt x="5428" y="15916"/>
                    </a:cubicBezTo>
                    <a:cubicBezTo>
                      <a:pt x="5428" y="15916"/>
                      <a:pt x="7628" y="18189"/>
                      <a:pt x="9428" y="18189"/>
                    </a:cubicBezTo>
                    <a:cubicBezTo>
                      <a:pt x="11828" y="18189"/>
                      <a:pt x="14028" y="17053"/>
                      <a:pt x="16228" y="17053"/>
                    </a:cubicBezTo>
                    <a:cubicBezTo>
                      <a:pt x="15228" y="20463"/>
                      <a:pt x="15228" y="20463"/>
                      <a:pt x="15228" y="20463"/>
                    </a:cubicBezTo>
                    <a:cubicBezTo>
                      <a:pt x="12028" y="21600"/>
                      <a:pt x="12028" y="21600"/>
                      <a:pt x="12028" y="21600"/>
                    </a:cubicBezTo>
                    <a:cubicBezTo>
                      <a:pt x="12028" y="21600"/>
                      <a:pt x="9828" y="21600"/>
                      <a:pt x="8228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9" name="Freeform 470"/>
              <p:cNvSpPr/>
              <p:nvPr/>
            </p:nvSpPr>
            <p:spPr>
              <a:xfrm>
                <a:off x="443272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684" y="2160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1822" y="14400"/>
                      <a:pt x="3643" y="8400"/>
                      <a:pt x="5465" y="0"/>
                    </a:cubicBezTo>
                    <a:cubicBezTo>
                      <a:pt x="10930" y="0"/>
                      <a:pt x="16135" y="0"/>
                      <a:pt x="21600" y="0"/>
                    </a:cubicBezTo>
                    <a:cubicBezTo>
                      <a:pt x="20819" y="3600"/>
                      <a:pt x="20819" y="3600"/>
                      <a:pt x="20819" y="3600"/>
                    </a:cubicBezTo>
                    <a:cubicBezTo>
                      <a:pt x="17176" y="3600"/>
                      <a:pt x="13272" y="3600"/>
                      <a:pt x="9369" y="3600"/>
                    </a:cubicBezTo>
                    <a:cubicBezTo>
                      <a:pt x="7547" y="9600"/>
                      <a:pt x="7547" y="9600"/>
                      <a:pt x="7547" y="9600"/>
                    </a:cubicBezTo>
                    <a:cubicBezTo>
                      <a:pt x="11190" y="9600"/>
                      <a:pt x="14834" y="9600"/>
                      <a:pt x="18477" y="9600"/>
                    </a:cubicBezTo>
                    <a:cubicBezTo>
                      <a:pt x="17696" y="13200"/>
                      <a:pt x="17696" y="13200"/>
                      <a:pt x="17696" y="13200"/>
                    </a:cubicBezTo>
                    <a:cubicBezTo>
                      <a:pt x="14053" y="13200"/>
                      <a:pt x="10410" y="13200"/>
                      <a:pt x="7027" y="13200"/>
                    </a:cubicBezTo>
                    <a:lnTo>
                      <a:pt x="468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0" name="Freeform 471"/>
              <p:cNvSpPr/>
              <p:nvPr/>
            </p:nvSpPr>
            <p:spPr>
              <a:xfrm>
                <a:off x="450916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42" y="21600"/>
                    </a:moveTo>
                    <a:cubicBezTo>
                      <a:pt x="5706" y="21600"/>
                      <a:pt x="5706" y="21600"/>
                      <a:pt x="5706" y="21600"/>
                    </a:cubicBezTo>
                    <a:cubicBezTo>
                      <a:pt x="11411" y="8400"/>
                      <a:pt x="11411" y="8400"/>
                      <a:pt x="11411" y="8400"/>
                    </a:cubicBezTo>
                    <a:cubicBezTo>
                      <a:pt x="13042" y="4800"/>
                      <a:pt x="13042" y="4800"/>
                      <a:pt x="13042" y="4800"/>
                    </a:cubicBezTo>
                    <a:cubicBezTo>
                      <a:pt x="11004" y="4800"/>
                      <a:pt x="11004" y="4800"/>
                      <a:pt x="11004" y="4800"/>
                    </a:cubicBezTo>
                    <a:cubicBezTo>
                      <a:pt x="11004" y="4800"/>
                      <a:pt x="7336" y="6000"/>
                      <a:pt x="2853" y="8400"/>
                    </a:cubicBezTo>
                    <a:cubicBezTo>
                      <a:pt x="0" y="6000"/>
                      <a:pt x="0" y="6000"/>
                      <a:pt x="0" y="6000"/>
                    </a:cubicBezTo>
                    <a:cubicBezTo>
                      <a:pt x="5298" y="3600"/>
                      <a:pt x="10189" y="2400"/>
                      <a:pt x="15487" y="0"/>
                    </a:cubicBez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8747" y="8400"/>
                      <a:pt x="15894" y="14400"/>
                      <a:pt x="13042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1" name="Freeform 472"/>
              <p:cNvSpPr/>
              <p:nvPr/>
            </p:nvSpPr>
            <p:spPr>
              <a:xfrm>
                <a:off x="572392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60" y="21600"/>
                    </a:moveTo>
                    <a:cubicBezTo>
                      <a:pt x="3240" y="21600"/>
                      <a:pt x="1620" y="21600"/>
                      <a:pt x="0" y="21600"/>
                    </a:cubicBezTo>
                    <a:cubicBezTo>
                      <a:pt x="4590" y="0"/>
                      <a:pt x="4590" y="0"/>
                      <a:pt x="4590" y="0"/>
                    </a:cubicBezTo>
                    <a:cubicBezTo>
                      <a:pt x="10260" y="0"/>
                      <a:pt x="15930" y="0"/>
                      <a:pt x="21600" y="0"/>
                    </a:cubicBezTo>
                    <a:cubicBezTo>
                      <a:pt x="20790" y="3600"/>
                      <a:pt x="20790" y="3600"/>
                      <a:pt x="20790" y="3600"/>
                    </a:cubicBezTo>
                    <a:cubicBezTo>
                      <a:pt x="17010" y="3600"/>
                      <a:pt x="12960" y="3600"/>
                      <a:pt x="8910" y="3600"/>
                    </a:cubicBezTo>
                    <a:cubicBezTo>
                      <a:pt x="7560" y="9600"/>
                      <a:pt x="7560" y="9600"/>
                      <a:pt x="7560" y="9600"/>
                    </a:cubicBezTo>
                    <a:cubicBezTo>
                      <a:pt x="11340" y="9600"/>
                      <a:pt x="15120" y="9600"/>
                      <a:pt x="18630" y="9600"/>
                    </a:cubicBezTo>
                    <a:cubicBezTo>
                      <a:pt x="18090" y="13200"/>
                      <a:pt x="18090" y="13200"/>
                      <a:pt x="18090" y="13200"/>
                    </a:cubicBezTo>
                    <a:cubicBezTo>
                      <a:pt x="14310" y="13200"/>
                      <a:pt x="10530" y="13200"/>
                      <a:pt x="6750" y="13200"/>
                    </a:cubicBezTo>
                    <a:lnTo>
                      <a:pt x="486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2" name="Freeform 473"/>
              <p:cNvSpPr/>
              <p:nvPr/>
            </p:nvSpPr>
            <p:spPr>
              <a:xfrm>
                <a:off x="579773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43" y="21600"/>
                    </a:moveTo>
                    <a:cubicBezTo>
                      <a:pt x="12857" y="21600"/>
                      <a:pt x="6429" y="21600"/>
                      <a:pt x="0" y="21600"/>
                    </a:cubicBezTo>
                    <a:cubicBezTo>
                      <a:pt x="514" y="19200"/>
                      <a:pt x="514" y="19200"/>
                      <a:pt x="514" y="19200"/>
                    </a:cubicBezTo>
                    <a:cubicBezTo>
                      <a:pt x="3343" y="18000"/>
                      <a:pt x="6171" y="15600"/>
                      <a:pt x="9000" y="13200"/>
                    </a:cubicBezTo>
                    <a:cubicBezTo>
                      <a:pt x="11571" y="12000"/>
                      <a:pt x="14143" y="10800"/>
                      <a:pt x="14143" y="10800"/>
                    </a:cubicBezTo>
                    <a:cubicBezTo>
                      <a:pt x="15943" y="8400"/>
                      <a:pt x="15943" y="8400"/>
                      <a:pt x="15943" y="8400"/>
                    </a:cubicBezTo>
                    <a:cubicBezTo>
                      <a:pt x="16971" y="6000"/>
                      <a:pt x="16971" y="6000"/>
                      <a:pt x="16971" y="6000"/>
                    </a:cubicBezTo>
                    <a:cubicBezTo>
                      <a:pt x="16200" y="3600"/>
                      <a:pt x="16200" y="3600"/>
                      <a:pt x="16200" y="3600"/>
                    </a:cubicBezTo>
                    <a:cubicBezTo>
                      <a:pt x="13114" y="3600"/>
                      <a:pt x="13114" y="3600"/>
                      <a:pt x="13114" y="3600"/>
                    </a:cubicBezTo>
                    <a:cubicBezTo>
                      <a:pt x="9771" y="3600"/>
                      <a:pt x="9771" y="3600"/>
                      <a:pt x="9771" y="3600"/>
                    </a:cubicBezTo>
                    <a:cubicBezTo>
                      <a:pt x="5914" y="6000"/>
                      <a:pt x="5914" y="6000"/>
                      <a:pt x="5914" y="6000"/>
                    </a:cubicBezTo>
                    <a:cubicBezTo>
                      <a:pt x="4114" y="3600"/>
                      <a:pt x="4114" y="3600"/>
                      <a:pt x="4114" y="3600"/>
                    </a:cubicBezTo>
                    <a:cubicBezTo>
                      <a:pt x="5657" y="2400"/>
                      <a:pt x="7457" y="1200"/>
                      <a:pt x="9000" y="1200"/>
                    </a:cubicBezTo>
                    <a:cubicBezTo>
                      <a:pt x="10543" y="0"/>
                      <a:pt x="12343" y="0"/>
                      <a:pt x="13886" y="0"/>
                    </a:cubicBezTo>
                    <a:cubicBezTo>
                      <a:pt x="16457" y="0"/>
                      <a:pt x="20057" y="1200"/>
                      <a:pt x="20057" y="1200"/>
                    </a:cubicBezTo>
                    <a:cubicBezTo>
                      <a:pt x="21600" y="6000"/>
                      <a:pt x="21600" y="6000"/>
                      <a:pt x="21600" y="6000"/>
                    </a:cubicBezTo>
                    <a:cubicBezTo>
                      <a:pt x="20314" y="8400"/>
                      <a:pt x="20314" y="8400"/>
                      <a:pt x="20314" y="8400"/>
                    </a:cubicBezTo>
                    <a:cubicBezTo>
                      <a:pt x="17743" y="10800"/>
                      <a:pt x="17743" y="10800"/>
                      <a:pt x="17743" y="10800"/>
                    </a:cubicBezTo>
                    <a:cubicBezTo>
                      <a:pt x="17743" y="10800"/>
                      <a:pt x="14657" y="13200"/>
                      <a:pt x="12086" y="15600"/>
                    </a:cubicBezTo>
                    <a:cubicBezTo>
                      <a:pt x="10286" y="16800"/>
                      <a:pt x="8486" y="18000"/>
                      <a:pt x="6429" y="18000"/>
                    </a:cubicBezTo>
                    <a:cubicBezTo>
                      <a:pt x="6429" y="19200"/>
                      <a:pt x="6429" y="19200"/>
                      <a:pt x="6429" y="19200"/>
                    </a:cubicBezTo>
                    <a:cubicBezTo>
                      <a:pt x="11057" y="19200"/>
                      <a:pt x="15429" y="19200"/>
                      <a:pt x="20057" y="19200"/>
                    </a:cubicBezTo>
                    <a:lnTo>
                      <a:pt x="1954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3" name="Freeform 474"/>
              <p:cNvSpPr/>
              <p:nvPr/>
            </p:nvSpPr>
            <p:spPr>
              <a:xfrm>
                <a:off x="701531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184" y="21600"/>
                    </a:moveTo>
                    <a:cubicBezTo>
                      <a:pt x="3456" y="21600"/>
                      <a:pt x="1728" y="21600"/>
                      <a:pt x="0" y="21600"/>
                    </a:cubicBezTo>
                    <a:cubicBezTo>
                      <a:pt x="3744" y="0"/>
                      <a:pt x="3744" y="0"/>
                      <a:pt x="3744" y="0"/>
                    </a:cubicBezTo>
                    <a:cubicBezTo>
                      <a:pt x="9504" y="0"/>
                      <a:pt x="15552" y="0"/>
                      <a:pt x="21600" y="0"/>
                    </a:cubicBezTo>
                    <a:cubicBezTo>
                      <a:pt x="21024" y="3600"/>
                      <a:pt x="21024" y="3600"/>
                      <a:pt x="21024" y="3600"/>
                    </a:cubicBezTo>
                    <a:cubicBezTo>
                      <a:pt x="16704" y="3600"/>
                      <a:pt x="12672" y="3600"/>
                      <a:pt x="8352" y="3600"/>
                    </a:cubicBezTo>
                    <a:cubicBezTo>
                      <a:pt x="7200" y="9600"/>
                      <a:pt x="7200" y="9600"/>
                      <a:pt x="7200" y="9600"/>
                    </a:cubicBezTo>
                    <a:cubicBezTo>
                      <a:pt x="11232" y="9600"/>
                      <a:pt x="15264" y="9600"/>
                      <a:pt x="19008" y="9600"/>
                    </a:cubicBezTo>
                    <a:cubicBezTo>
                      <a:pt x="18720" y="13200"/>
                      <a:pt x="18720" y="13200"/>
                      <a:pt x="18720" y="13200"/>
                    </a:cubicBezTo>
                    <a:cubicBezTo>
                      <a:pt x="14688" y="13200"/>
                      <a:pt x="10656" y="13200"/>
                      <a:pt x="6624" y="13200"/>
                    </a:cubicBezTo>
                    <a:lnTo>
                      <a:pt x="5184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4" name="Freeform 475"/>
              <p:cNvSpPr/>
              <p:nvPr/>
            </p:nvSpPr>
            <p:spPr>
              <a:xfrm>
                <a:off x="708933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6000"/>
                    </a:moveTo>
                    <a:cubicBezTo>
                      <a:pt x="19440" y="8400"/>
                      <a:pt x="19440" y="8400"/>
                      <a:pt x="19440" y="8400"/>
                    </a:cubicBezTo>
                    <a:cubicBezTo>
                      <a:pt x="19440" y="8400"/>
                      <a:pt x="16470" y="10800"/>
                      <a:pt x="14580" y="10800"/>
                    </a:cubicBezTo>
                    <a:cubicBezTo>
                      <a:pt x="14580" y="10800"/>
                      <a:pt x="14580" y="10800"/>
                      <a:pt x="14580" y="10800"/>
                    </a:cubicBezTo>
                    <a:cubicBezTo>
                      <a:pt x="16740" y="10800"/>
                      <a:pt x="19710" y="12000"/>
                      <a:pt x="19710" y="12000"/>
                    </a:cubicBezTo>
                    <a:cubicBezTo>
                      <a:pt x="20790" y="15600"/>
                      <a:pt x="20790" y="15600"/>
                      <a:pt x="20790" y="15600"/>
                    </a:cubicBezTo>
                    <a:cubicBezTo>
                      <a:pt x="20790" y="15600"/>
                      <a:pt x="19440" y="19200"/>
                      <a:pt x="17010" y="20400"/>
                    </a:cubicBezTo>
                    <a:cubicBezTo>
                      <a:pt x="14850" y="21600"/>
                      <a:pt x="11880" y="21600"/>
                      <a:pt x="8100" y="21600"/>
                    </a:cubicBezTo>
                    <a:cubicBezTo>
                      <a:pt x="4860" y="21600"/>
                      <a:pt x="2160" y="21600"/>
                      <a:pt x="0" y="21600"/>
                    </a:cubicBezTo>
                    <a:cubicBezTo>
                      <a:pt x="540" y="18000"/>
                      <a:pt x="540" y="18000"/>
                      <a:pt x="540" y="18000"/>
                    </a:cubicBezTo>
                    <a:cubicBezTo>
                      <a:pt x="4320" y="19200"/>
                      <a:pt x="4320" y="19200"/>
                      <a:pt x="4320" y="19200"/>
                    </a:cubicBezTo>
                    <a:cubicBezTo>
                      <a:pt x="8370" y="19200"/>
                      <a:pt x="8370" y="19200"/>
                      <a:pt x="8370" y="19200"/>
                    </a:cubicBezTo>
                    <a:cubicBezTo>
                      <a:pt x="10530" y="19200"/>
                      <a:pt x="13770" y="18000"/>
                      <a:pt x="13770" y="18000"/>
                    </a:cubicBezTo>
                    <a:cubicBezTo>
                      <a:pt x="15930" y="15600"/>
                      <a:pt x="15930" y="15600"/>
                      <a:pt x="15930" y="15600"/>
                    </a:cubicBezTo>
                    <a:cubicBezTo>
                      <a:pt x="14310" y="13200"/>
                      <a:pt x="14310" y="13200"/>
                      <a:pt x="14310" y="13200"/>
                    </a:cubicBezTo>
                    <a:cubicBezTo>
                      <a:pt x="14310" y="13200"/>
                      <a:pt x="11340" y="12000"/>
                      <a:pt x="8370" y="12000"/>
                    </a:cubicBezTo>
                    <a:cubicBezTo>
                      <a:pt x="5940" y="12000"/>
                      <a:pt x="5940" y="12000"/>
                      <a:pt x="5940" y="12000"/>
                    </a:cubicBezTo>
                    <a:cubicBezTo>
                      <a:pt x="6210" y="9600"/>
                      <a:pt x="6210" y="9600"/>
                      <a:pt x="6210" y="9600"/>
                    </a:cubicBezTo>
                    <a:cubicBezTo>
                      <a:pt x="8910" y="9600"/>
                      <a:pt x="8910" y="9600"/>
                      <a:pt x="8910" y="9600"/>
                    </a:cubicBezTo>
                    <a:cubicBezTo>
                      <a:pt x="13770" y="9600"/>
                      <a:pt x="16740" y="6000"/>
                      <a:pt x="16740" y="6000"/>
                    </a:cubicBezTo>
                    <a:cubicBezTo>
                      <a:pt x="15660" y="3600"/>
                      <a:pt x="15660" y="3600"/>
                      <a:pt x="15660" y="3600"/>
                    </a:cubicBezTo>
                    <a:cubicBezTo>
                      <a:pt x="15660" y="3600"/>
                      <a:pt x="13770" y="3600"/>
                      <a:pt x="12150" y="3600"/>
                    </a:cubicBezTo>
                    <a:cubicBezTo>
                      <a:pt x="8910" y="3600"/>
                      <a:pt x="8910" y="3600"/>
                      <a:pt x="8910" y="3600"/>
                    </a:cubicBezTo>
                    <a:cubicBezTo>
                      <a:pt x="5130" y="4800"/>
                      <a:pt x="5130" y="4800"/>
                      <a:pt x="5130" y="4800"/>
                    </a:cubicBezTo>
                    <a:cubicBezTo>
                      <a:pt x="2970" y="2400"/>
                      <a:pt x="2970" y="2400"/>
                      <a:pt x="2970" y="2400"/>
                    </a:cubicBezTo>
                    <a:cubicBezTo>
                      <a:pt x="5940" y="1200"/>
                      <a:pt x="9180" y="0"/>
                      <a:pt x="12960" y="0"/>
                    </a:cubicBezTo>
                    <a:cubicBezTo>
                      <a:pt x="15930" y="0"/>
                      <a:pt x="19710" y="1200"/>
                      <a:pt x="19710" y="1200"/>
                    </a:cubicBezTo>
                    <a:lnTo>
                      <a:pt x="21600" y="60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5" name="Freeform 476"/>
              <p:cNvSpPr/>
              <p:nvPr/>
            </p:nvSpPr>
            <p:spPr>
              <a:xfrm>
                <a:off x="830691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400" y="21600"/>
                    </a:moveTo>
                    <a:cubicBezTo>
                      <a:pt x="3600" y="21600"/>
                      <a:pt x="1800" y="21600"/>
                      <a:pt x="0" y="21600"/>
                    </a:cubicBezTo>
                    <a:cubicBezTo>
                      <a:pt x="2700" y="0"/>
                      <a:pt x="2700" y="0"/>
                      <a:pt x="2700" y="0"/>
                    </a:cubicBezTo>
                    <a:cubicBezTo>
                      <a:pt x="9000" y="0"/>
                      <a:pt x="15300" y="0"/>
                      <a:pt x="21600" y="0"/>
                    </a:cubicBezTo>
                    <a:cubicBezTo>
                      <a:pt x="21000" y="3600"/>
                      <a:pt x="21000" y="3600"/>
                      <a:pt x="21000" y="3600"/>
                    </a:cubicBezTo>
                    <a:cubicBezTo>
                      <a:pt x="16800" y="3600"/>
                      <a:pt x="12300" y="3600"/>
                      <a:pt x="7800" y="3600"/>
                    </a:cubicBezTo>
                    <a:cubicBezTo>
                      <a:pt x="6900" y="9600"/>
                      <a:pt x="6900" y="9600"/>
                      <a:pt x="6900" y="9600"/>
                    </a:cubicBezTo>
                    <a:cubicBezTo>
                      <a:pt x="11100" y="9600"/>
                      <a:pt x="15300" y="9600"/>
                      <a:pt x="19500" y="9600"/>
                    </a:cubicBezTo>
                    <a:cubicBezTo>
                      <a:pt x="18900" y="13200"/>
                      <a:pt x="18900" y="13200"/>
                      <a:pt x="18900" y="13200"/>
                    </a:cubicBezTo>
                    <a:cubicBezTo>
                      <a:pt x="15000" y="13200"/>
                      <a:pt x="10800" y="13200"/>
                      <a:pt x="6600" y="13200"/>
                    </a:cubicBezTo>
                    <a:lnTo>
                      <a:pt x="54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6" name="Freeform 477"/>
              <p:cNvSpPr/>
              <p:nvPr/>
            </p:nvSpPr>
            <p:spPr>
              <a:xfrm>
                <a:off x="838234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343" y="16800"/>
                    </a:moveTo>
                    <a:cubicBezTo>
                      <a:pt x="17486" y="16800"/>
                      <a:pt x="17486" y="16800"/>
                      <a:pt x="17486" y="16800"/>
                    </a:cubicBezTo>
                    <a:cubicBezTo>
                      <a:pt x="16971" y="21600"/>
                      <a:pt x="16971" y="21600"/>
                      <a:pt x="16971" y="21600"/>
                    </a:cubicBezTo>
                    <a:cubicBezTo>
                      <a:pt x="12600" y="21600"/>
                      <a:pt x="12600" y="21600"/>
                      <a:pt x="12600" y="21600"/>
                    </a:cubicBezTo>
                    <a:cubicBezTo>
                      <a:pt x="13114" y="16800"/>
                      <a:pt x="13114" y="16800"/>
                      <a:pt x="13114" y="16800"/>
                    </a:cubicBezTo>
                    <a:cubicBezTo>
                      <a:pt x="8743" y="16800"/>
                      <a:pt x="4371" y="16800"/>
                      <a:pt x="0" y="16800"/>
                    </a:cubicBezTo>
                    <a:cubicBezTo>
                      <a:pt x="257" y="14400"/>
                      <a:pt x="257" y="14400"/>
                      <a:pt x="257" y="14400"/>
                    </a:cubicBezTo>
                    <a:cubicBezTo>
                      <a:pt x="5143" y="9600"/>
                      <a:pt x="10029" y="4800"/>
                      <a:pt x="14657" y="0"/>
                    </a:cubicBezTo>
                    <a:cubicBezTo>
                      <a:pt x="19286" y="0"/>
                      <a:pt x="19286" y="0"/>
                      <a:pt x="19286" y="0"/>
                    </a:cubicBezTo>
                    <a:cubicBezTo>
                      <a:pt x="17743" y="14400"/>
                      <a:pt x="17743" y="14400"/>
                      <a:pt x="17743" y="14400"/>
                    </a:cubicBezTo>
                    <a:cubicBezTo>
                      <a:pt x="21600" y="14400"/>
                      <a:pt x="21600" y="14400"/>
                      <a:pt x="21600" y="14400"/>
                    </a:cubicBezTo>
                    <a:lnTo>
                      <a:pt x="21343" y="16800"/>
                    </a:lnTo>
                    <a:close/>
                    <a:moveTo>
                      <a:pt x="13371" y="14400"/>
                    </a:moveTo>
                    <a:cubicBezTo>
                      <a:pt x="13886" y="9600"/>
                      <a:pt x="13886" y="9600"/>
                      <a:pt x="13886" y="9600"/>
                    </a:cubicBezTo>
                    <a:cubicBezTo>
                      <a:pt x="14657" y="4800"/>
                      <a:pt x="14657" y="4800"/>
                      <a:pt x="14657" y="4800"/>
                    </a:cubicBezTo>
                    <a:cubicBezTo>
                      <a:pt x="14400" y="4800"/>
                      <a:pt x="14400" y="4800"/>
                      <a:pt x="14400" y="4800"/>
                    </a:cubicBezTo>
                    <a:cubicBezTo>
                      <a:pt x="12343" y="7200"/>
                      <a:pt x="12343" y="7200"/>
                      <a:pt x="12343" y="7200"/>
                    </a:cubicBezTo>
                    <a:cubicBezTo>
                      <a:pt x="9771" y="9600"/>
                      <a:pt x="7200" y="12000"/>
                      <a:pt x="4629" y="14400"/>
                    </a:cubicBezTo>
                    <a:cubicBezTo>
                      <a:pt x="7457" y="14400"/>
                      <a:pt x="10286" y="14400"/>
                      <a:pt x="13371" y="144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7" name="Freeform 478"/>
              <p:cNvSpPr/>
              <p:nvPr/>
            </p:nvSpPr>
            <p:spPr>
              <a:xfrm>
                <a:off x="959770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718" y="21600"/>
                    </a:moveTo>
                    <a:cubicBezTo>
                      <a:pt x="3812" y="21600"/>
                      <a:pt x="1906" y="21600"/>
                      <a:pt x="0" y="21600"/>
                    </a:cubicBezTo>
                    <a:cubicBezTo>
                      <a:pt x="1588" y="0"/>
                      <a:pt x="1588" y="0"/>
                      <a:pt x="1588" y="0"/>
                    </a:cubicBezTo>
                    <a:cubicBezTo>
                      <a:pt x="8259" y="0"/>
                      <a:pt x="14929" y="0"/>
                      <a:pt x="21600" y="0"/>
                    </a:cubicBezTo>
                    <a:cubicBezTo>
                      <a:pt x="21282" y="3600"/>
                      <a:pt x="21282" y="3600"/>
                      <a:pt x="21282" y="3600"/>
                    </a:cubicBezTo>
                    <a:cubicBezTo>
                      <a:pt x="16518" y="3600"/>
                      <a:pt x="12071" y="3600"/>
                      <a:pt x="7306" y="3600"/>
                    </a:cubicBezTo>
                    <a:cubicBezTo>
                      <a:pt x="6671" y="9600"/>
                      <a:pt x="6671" y="9600"/>
                      <a:pt x="6671" y="9600"/>
                    </a:cubicBezTo>
                    <a:cubicBezTo>
                      <a:pt x="11118" y="9600"/>
                      <a:pt x="15565" y="9600"/>
                      <a:pt x="20012" y="9600"/>
                    </a:cubicBezTo>
                    <a:cubicBezTo>
                      <a:pt x="19694" y="13200"/>
                      <a:pt x="19694" y="13200"/>
                      <a:pt x="19694" y="13200"/>
                    </a:cubicBezTo>
                    <a:cubicBezTo>
                      <a:pt x="15247" y="13200"/>
                      <a:pt x="10800" y="13200"/>
                      <a:pt x="6353" y="13200"/>
                    </a:cubicBezTo>
                    <a:lnTo>
                      <a:pt x="5718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8" name="Freeform 479"/>
              <p:cNvSpPr/>
              <p:nvPr/>
            </p:nvSpPr>
            <p:spPr>
              <a:xfrm>
                <a:off x="967455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44" y="8400"/>
                    </a:moveTo>
                    <a:cubicBezTo>
                      <a:pt x="14499" y="8400"/>
                      <a:pt x="17162" y="9600"/>
                      <a:pt x="18937" y="10800"/>
                    </a:cubicBezTo>
                    <a:cubicBezTo>
                      <a:pt x="20712" y="10800"/>
                      <a:pt x="21600" y="14400"/>
                      <a:pt x="21600" y="14400"/>
                    </a:cubicBezTo>
                    <a:cubicBezTo>
                      <a:pt x="21600" y="14400"/>
                      <a:pt x="20121" y="19200"/>
                      <a:pt x="17753" y="20400"/>
                    </a:cubicBezTo>
                    <a:cubicBezTo>
                      <a:pt x="15682" y="21600"/>
                      <a:pt x="12427" y="21600"/>
                      <a:pt x="8285" y="21600"/>
                    </a:cubicBezTo>
                    <a:cubicBezTo>
                      <a:pt x="4734" y="21600"/>
                      <a:pt x="1775" y="21600"/>
                      <a:pt x="0" y="21600"/>
                    </a:cubicBezTo>
                    <a:cubicBezTo>
                      <a:pt x="0" y="18000"/>
                      <a:pt x="0" y="18000"/>
                      <a:pt x="0" y="18000"/>
                    </a:cubicBezTo>
                    <a:cubicBezTo>
                      <a:pt x="4142" y="19200"/>
                      <a:pt x="4142" y="19200"/>
                      <a:pt x="4142" y="19200"/>
                    </a:cubicBezTo>
                    <a:cubicBezTo>
                      <a:pt x="8581" y="19200"/>
                      <a:pt x="8581" y="19200"/>
                      <a:pt x="8581" y="19200"/>
                    </a:cubicBezTo>
                    <a:cubicBezTo>
                      <a:pt x="10948" y="19200"/>
                      <a:pt x="13907" y="18000"/>
                      <a:pt x="13907" y="18000"/>
                    </a:cubicBezTo>
                    <a:cubicBezTo>
                      <a:pt x="15978" y="15600"/>
                      <a:pt x="15978" y="15600"/>
                      <a:pt x="15978" y="15600"/>
                    </a:cubicBezTo>
                    <a:cubicBezTo>
                      <a:pt x="15978" y="15600"/>
                      <a:pt x="13907" y="10800"/>
                      <a:pt x="8877" y="10800"/>
                    </a:cubicBezTo>
                    <a:cubicBezTo>
                      <a:pt x="6214" y="12000"/>
                      <a:pt x="6214" y="12000"/>
                      <a:pt x="6214" y="12000"/>
                    </a:cubicBezTo>
                    <a:cubicBezTo>
                      <a:pt x="3551" y="12000"/>
                      <a:pt x="3551" y="12000"/>
                      <a:pt x="3551" y="12000"/>
                    </a:cubicBezTo>
                    <a:cubicBezTo>
                      <a:pt x="1184" y="10800"/>
                      <a:pt x="1184" y="10800"/>
                      <a:pt x="1184" y="10800"/>
                    </a:cubicBezTo>
                    <a:cubicBezTo>
                      <a:pt x="3255" y="0"/>
                      <a:pt x="3255" y="0"/>
                      <a:pt x="3255" y="0"/>
                    </a:cubicBezTo>
                    <a:cubicBezTo>
                      <a:pt x="8877" y="0"/>
                      <a:pt x="14499" y="0"/>
                      <a:pt x="20121" y="0"/>
                    </a:cubicBezTo>
                    <a:cubicBezTo>
                      <a:pt x="19825" y="3600"/>
                      <a:pt x="19825" y="3600"/>
                      <a:pt x="19825" y="3600"/>
                    </a:cubicBezTo>
                    <a:cubicBezTo>
                      <a:pt x="15978" y="3600"/>
                      <a:pt x="11836" y="3600"/>
                      <a:pt x="7693" y="3600"/>
                    </a:cubicBezTo>
                    <a:cubicBezTo>
                      <a:pt x="6510" y="9600"/>
                      <a:pt x="6510" y="9600"/>
                      <a:pt x="6510" y="9600"/>
                    </a:cubicBezTo>
                    <a:cubicBezTo>
                      <a:pt x="8581" y="8400"/>
                      <a:pt x="8581" y="8400"/>
                      <a:pt x="8581" y="8400"/>
                    </a:cubicBezTo>
                    <a:lnTo>
                      <a:pt x="11244" y="84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19" name="Freeform 480"/>
              <p:cNvSpPr/>
              <p:nvPr/>
            </p:nvSpPr>
            <p:spPr>
              <a:xfrm>
                <a:off x="1088910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171" y="21600"/>
                    </a:moveTo>
                    <a:cubicBezTo>
                      <a:pt x="4114" y="21600"/>
                      <a:pt x="2057" y="21600"/>
                      <a:pt x="0" y="21600"/>
                    </a:cubicBezTo>
                    <a:cubicBezTo>
                      <a:pt x="343" y="0"/>
                      <a:pt x="343" y="0"/>
                      <a:pt x="343" y="0"/>
                    </a:cubicBezTo>
                    <a:cubicBezTo>
                      <a:pt x="7543" y="0"/>
                      <a:pt x="14743" y="0"/>
                      <a:pt x="21600" y="0"/>
                    </a:cubicBezTo>
                    <a:cubicBezTo>
                      <a:pt x="21600" y="3600"/>
                      <a:pt x="21600" y="3600"/>
                      <a:pt x="21600" y="3600"/>
                    </a:cubicBezTo>
                    <a:cubicBezTo>
                      <a:pt x="16457" y="3600"/>
                      <a:pt x="11657" y="3600"/>
                      <a:pt x="6514" y="3600"/>
                    </a:cubicBezTo>
                    <a:cubicBezTo>
                      <a:pt x="6171" y="9600"/>
                      <a:pt x="6171" y="9600"/>
                      <a:pt x="6171" y="9600"/>
                    </a:cubicBezTo>
                    <a:cubicBezTo>
                      <a:pt x="10971" y="9600"/>
                      <a:pt x="15771" y="9600"/>
                      <a:pt x="20571" y="9600"/>
                    </a:cubicBezTo>
                    <a:cubicBezTo>
                      <a:pt x="20571" y="13200"/>
                      <a:pt x="20571" y="13200"/>
                      <a:pt x="20571" y="13200"/>
                    </a:cubicBezTo>
                    <a:cubicBezTo>
                      <a:pt x="15771" y="13200"/>
                      <a:pt x="10971" y="13200"/>
                      <a:pt x="6171" y="13200"/>
                    </a:cubicBezTo>
                    <a:lnTo>
                      <a:pt x="6171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0" name="Freeform 481"/>
              <p:cNvSpPr/>
              <p:nvPr/>
            </p:nvSpPr>
            <p:spPr>
              <a:xfrm>
                <a:off x="1096635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3200"/>
                    </a:moveTo>
                    <a:cubicBezTo>
                      <a:pt x="288" y="4800"/>
                      <a:pt x="5472" y="0"/>
                      <a:pt x="15552" y="0"/>
                    </a:cubicBezTo>
                    <a:cubicBezTo>
                      <a:pt x="19584" y="0"/>
                      <a:pt x="19584" y="0"/>
                      <a:pt x="19584" y="0"/>
                    </a:cubicBezTo>
                    <a:cubicBezTo>
                      <a:pt x="19584" y="3600"/>
                      <a:pt x="19584" y="3600"/>
                      <a:pt x="19584" y="3600"/>
                    </a:cubicBezTo>
                    <a:cubicBezTo>
                      <a:pt x="15552" y="3600"/>
                      <a:pt x="15552" y="3600"/>
                      <a:pt x="15552" y="3600"/>
                    </a:cubicBezTo>
                    <a:cubicBezTo>
                      <a:pt x="12384" y="3600"/>
                      <a:pt x="9792" y="3600"/>
                      <a:pt x="8064" y="4800"/>
                    </a:cubicBezTo>
                    <a:cubicBezTo>
                      <a:pt x="6336" y="6000"/>
                      <a:pt x="5184" y="10800"/>
                      <a:pt x="5184" y="10800"/>
                    </a:cubicBezTo>
                    <a:cubicBezTo>
                      <a:pt x="5472" y="10800"/>
                      <a:pt x="5472" y="10800"/>
                      <a:pt x="5472" y="10800"/>
                    </a:cubicBezTo>
                    <a:cubicBezTo>
                      <a:pt x="8352" y="9600"/>
                      <a:pt x="8352" y="9600"/>
                      <a:pt x="8352" y="9600"/>
                    </a:cubicBezTo>
                    <a:cubicBezTo>
                      <a:pt x="12672" y="8400"/>
                      <a:pt x="12672" y="8400"/>
                      <a:pt x="12672" y="8400"/>
                    </a:cubicBezTo>
                    <a:cubicBezTo>
                      <a:pt x="15552" y="8400"/>
                      <a:pt x="19296" y="9600"/>
                      <a:pt x="19296" y="9600"/>
                    </a:cubicBezTo>
                    <a:cubicBezTo>
                      <a:pt x="21600" y="14400"/>
                      <a:pt x="21600" y="14400"/>
                      <a:pt x="21600" y="14400"/>
                    </a:cubicBezTo>
                    <a:cubicBezTo>
                      <a:pt x="21600" y="14400"/>
                      <a:pt x="20736" y="19200"/>
                      <a:pt x="19008" y="20400"/>
                    </a:cubicBezTo>
                    <a:cubicBezTo>
                      <a:pt x="16992" y="21600"/>
                      <a:pt x="14400" y="21600"/>
                      <a:pt x="11232" y="21600"/>
                    </a:cubicBezTo>
                    <a:cubicBezTo>
                      <a:pt x="8928" y="21600"/>
                      <a:pt x="5184" y="21600"/>
                      <a:pt x="5184" y="21600"/>
                    </a:cubicBezTo>
                    <a:cubicBezTo>
                      <a:pt x="1440" y="18000"/>
                      <a:pt x="1440" y="18000"/>
                      <a:pt x="1440" y="18000"/>
                    </a:cubicBezTo>
                    <a:lnTo>
                      <a:pt x="0" y="13200"/>
                    </a:lnTo>
                    <a:close/>
                    <a:moveTo>
                      <a:pt x="11232" y="19200"/>
                    </a:moveTo>
                    <a:cubicBezTo>
                      <a:pt x="12960" y="19200"/>
                      <a:pt x="15264" y="18000"/>
                      <a:pt x="15264" y="18000"/>
                    </a:cubicBezTo>
                    <a:cubicBezTo>
                      <a:pt x="16704" y="14400"/>
                      <a:pt x="16704" y="14400"/>
                      <a:pt x="16704" y="14400"/>
                    </a:cubicBezTo>
                    <a:cubicBezTo>
                      <a:pt x="15264" y="12000"/>
                      <a:pt x="15264" y="12000"/>
                      <a:pt x="15264" y="12000"/>
                    </a:cubicBezTo>
                    <a:cubicBezTo>
                      <a:pt x="15264" y="12000"/>
                      <a:pt x="13248" y="10800"/>
                      <a:pt x="11232" y="10800"/>
                    </a:cubicBezTo>
                    <a:cubicBezTo>
                      <a:pt x="8352" y="12000"/>
                      <a:pt x="8352" y="12000"/>
                      <a:pt x="8352" y="12000"/>
                    </a:cubicBezTo>
                    <a:cubicBezTo>
                      <a:pt x="6048" y="13200"/>
                      <a:pt x="6048" y="13200"/>
                      <a:pt x="6048" y="13200"/>
                    </a:cubicBezTo>
                    <a:cubicBezTo>
                      <a:pt x="5184" y="14400"/>
                      <a:pt x="5184" y="14400"/>
                      <a:pt x="5184" y="14400"/>
                    </a:cubicBezTo>
                    <a:cubicBezTo>
                      <a:pt x="6912" y="18000"/>
                      <a:pt x="6912" y="18000"/>
                      <a:pt x="6912" y="18000"/>
                    </a:cubicBezTo>
                    <a:cubicBezTo>
                      <a:pt x="6912" y="18000"/>
                      <a:pt x="9504" y="19200"/>
                      <a:pt x="11232" y="192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1" name="Freeform 482"/>
              <p:cNvSpPr/>
              <p:nvPr/>
            </p:nvSpPr>
            <p:spPr>
              <a:xfrm>
                <a:off x="1217888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00" y="21600"/>
                    </a:moveTo>
                    <a:cubicBezTo>
                      <a:pt x="5143" y="21600"/>
                      <a:pt x="3086" y="21600"/>
                      <a:pt x="1029" y="216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200" y="0"/>
                      <a:pt x="14400" y="0"/>
                      <a:pt x="21600" y="0"/>
                    </a:cubicBezTo>
                    <a:cubicBezTo>
                      <a:pt x="21600" y="3600"/>
                      <a:pt x="21600" y="3600"/>
                      <a:pt x="21600" y="3600"/>
                    </a:cubicBezTo>
                    <a:cubicBezTo>
                      <a:pt x="16457" y="3600"/>
                      <a:pt x="11657" y="3600"/>
                      <a:pt x="6514" y="3600"/>
                    </a:cubicBezTo>
                    <a:cubicBezTo>
                      <a:pt x="6514" y="9600"/>
                      <a:pt x="6514" y="9600"/>
                      <a:pt x="6514" y="9600"/>
                    </a:cubicBezTo>
                    <a:cubicBezTo>
                      <a:pt x="11314" y="9600"/>
                      <a:pt x="16114" y="9600"/>
                      <a:pt x="20914" y="9600"/>
                    </a:cubicBezTo>
                    <a:cubicBezTo>
                      <a:pt x="21257" y="13200"/>
                      <a:pt x="21257" y="13200"/>
                      <a:pt x="21257" y="13200"/>
                    </a:cubicBezTo>
                    <a:cubicBezTo>
                      <a:pt x="16457" y="13200"/>
                      <a:pt x="11657" y="13200"/>
                      <a:pt x="6857" y="13200"/>
                    </a:cubicBezTo>
                    <a:lnTo>
                      <a:pt x="72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2" name="Freeform 483"/>
              <p:cNvSpPr/>
              <p:nvPr/>
            </p:nvSpPr>
            <p:spPr>
              <a:xfrm>
                <a:off x="1225633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88" y="21600"/>
                    </a:moveTo>
                    <a:cubicBezTo>
                      <a:pt x="8416" y="15600"/>
                      <a:pt x="12343" y="9600"/>
                      <a:pt x="16270" y="3600"/>
                    </a:cubicBezTo>
                    <a:cubicBezTo>
                      <a:pt x="10940" y="3600"/>
                      <a:pt x="5330" y="3600"/>
                      <a:pt x="0" y="36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13" y="0"/>
                      <a:pt x="14306" y="0"/>
                      <a:pt x="21319" y="0"/>
                    </a:cubicBezTo>
                    <a:cubicBezTo>
                      <a:pt x="21600" y="3600"/>
                      <a:pt x="21600" y="3600"/>
                      <a:pt x="21600" y="3600"/>
                    </a:cubicBezTo>
                    <a:cubicBezTo>
                      <a:pt x="17673" y="9600"/>
                      <a:pt x="13745" y="15600"/>
                      <a:pt x="10099" y="21600"/>
                    </a:cubicBezTo>
                    <a:cubicBezTo>
                      <a:pt x="8135" y="21600"/>
                      <a:pt x="6452" y="21600"/>
                      <a:pt x="4488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3" name="Freeform 484"/>
              <p:cNvSpPr/>
              <p:nvPr/>
            </p:nvSpPr>
            <p:spPr>
              <a:xfrm>
                <a:off x="1346906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29" y="21600"/>
                    </a:moveTo>
                    <a:cubicBezTo>
                      <a:pt x="6171" y="21600"/>
                      <a:pt x="4114" y="21600"/>
                      <a:pt x="2057" y="216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857" y="0"/>
                      <a:pt x="14057" y="0"/>
                      <a:pt x="21257" y="0"/>
                    </a:cubicBezTo>
                    <a:cubicBezTo>
                      <a:pt x="21600" y="3600"/>
                      <a:pt x="21600" y="3600"/>
                      <a:pt x="21600" y="3600"/>
                    </a:cubicBezTo>
                    <a:cubicBezTo>
                      <a:pt x="16457" y="3600"/>
                      <a:pt x="11657" y="3600"/>
                      <a:pt x="6514" y="3600"/>
                    </a:cubicBezTo>
                    <a:cubicBezTo>
                      <a:pt x="7200" y="9600"/>
                      <a:pt x="7200" y="9600"/>
                      <a:pt x="7200" y="9600"/>
                    </a:cubicBezTo>
                    <a:cubicBezTo>
                      <a:pt x="12000" y="9600"/>
                      <a:pt x="16800" y="9600"/>
                      <a:pt x="21600" y="9600"/>
                    </a:cubicBezTo>
                    <a:cubicBezTo>
                      <a:pt x="21600" y="13200"/>
                      <a:pt x="21600" y="13200"/>
                      <a:pt x="21600" y="13200"/>
                    </a:cubicBezTo>
                    <a:cubicBezTo>
                      <a:pt x="17143" y="13200"/>
                      <a:pt x="12343" y="13200"/>
                      <a:pt x="7543" y="13200"/>
                    </a:cubicBezTo>
                    <a:lnTo>
                      <a:pt x="8229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4" name="Freeform 485"/>
              <p:cNvSpPr/>
              <p:nvPr/>
            </p:nvSpPr>
            <p:spPr>
              <a:xfrm>
                <a:off x="1355056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79" y="0"/>
                    </a:moveTo>
                    <a:cubicBezTo>
                      <a:pt x="12221" y="0"/>
                      <a:pt x="14779" y="1200"/>
                      <a:pt x="16484" y="1200"/>
                    </a:cubicBezTo>
                    <a:cubicBezTo>
                      <a:pt x="18474" y="2400"/>
                      <a:pt x="19326" y="6000"/>
                      <a:pt x="19326" y="6000"/>
                    </a:cubicBezTo>
                    <a:cubicBezTo>
                      <a:pt x="19326" y="6000"/>
                      <a:pt x="17905" y="9600"/>
                      <a:pt x="14211" y="10800"/>
                    </a:cubicBezTo>
                    <a:cubicBezTo>
                      <a:pt x="16768" y="10800"/>
                      <a:pt x="19611" y="13200"/>
                      <a:pt x="19611" y="13200"/>
                    </a:cubicBezTo>
                    <a:cubicBezTo>
                      <a:pt x="21600" y="16800"/>
                      <a:pt x="21600" y="16800"/>
                      <a:pt x="21600" y="16800"/>
                    </a:cubicBezTo>
                    <a:cubicBezTo>
                      <a:pt x="21600" y="16800"/>
                      <a:pt x="20747" y="19200"/>
                      <a:pt x="19042" y="20400"/>
                    </a:cubicBezTo>
                    <a:cubicBezTo>
                      <a:pt x="17337" y="21600"/>
                      <a:pt x="14779" y="21600"/>
                      <a:pt x="11368" y="21600"/>
                    </a:cubicBezTo>
                    <a:cubicBezTo>
                      <a:pt x="7958" y="21600"/>
                      <a:pt x="5400" y="21600"/>
                      <a:pt x="3411" y="20400"/>
                    </a:cubicBezTo>
                    <a:cubicBezTo>
                      <a:pt x="1421" y="19200"/>
                      <a:pt x="0" y="16800"/>
                      <a:pt x="0" y="16800"/>
                    </a:cubicBezTo>
                    <a:cubicBezTo>
                      <a:pt x="1421" y="13200"/>
                      <a:pt x="1421" y="13200"/>
                      <a:pt x="1421" y="13200"/>
                    </a:cubicBezTo>
                    <a:cubicBezTo>
                      <a:pt x="1421" y="13200"/>
                      <a:pt x="3695" y="12000"/>
                      <a:pt x="5968" y="10800"/>
                    </a:cubicBezTo>
                    <a:cubicBezTo>
                      <a:pt x="3979" y="9600"/>
                      <a:pt x="1421" y="8400"/>
                      <a:pt x="1421" y="8400"/>
                    </a:cubicBezTo>
                    <a:cubicBezTo>
                      <a:pt x="0" y="6000"/>
                      <a:pt x="0" y="6000"/>
                      <a:pt x="0" y="6000"/>
                    </a:cubicBezTo>
                    <a:cubicBezTo>
                      <a:pt x="0" y="6000"/>
                      <a:pt x="568" y="2400"/>
                      <a:pt x="2558" y="1200"/>
                    </a:cubicBezTo>
                    <a:cubicBezTo>
                      <a:pt x="3979" y="1200"/>
                      <a:pt x="6537" y="0"/>
                      <a:pt x="9379" y="0"/>
                    </a:cubicBezTo>
                    <a:close/>
                    <a:moveTo>
                      <a:pt x="4832" y="16800"/>
                    </a:moveTo>
                    <a:cubicBezTo>
                      <a:pt x="6821" y="18000"/>
                      <a:pt x="6821" y="18000"/>
                      <a:pt x="6821" y="18000"/>
                    </a:cubicBezTo>
                    <a:cubicBezTo>
                      <a:pt x="6821" y="18000"/>
                      <a:pt x="9379" y="19200"/>
                      <a:pt x="11084" y="19200"/>
                    </a:cubicBezTo>
                    <a:cubicBezTo>
                      <a:pt x="12789" y="19200"/>
                      <a:pt x="15347" y="18000"/>
                      <a:pt x="15347" y="18000"/>
                    </a:cubicBezTo>
                    <a:cubicBezTo>
                      <a:pt x="16768" y="16800"/>
                      <a:pt x="16768" y="16800"/>
                      <a:pt x="16768" y="16800"/>
                    </a:cubicBezTo>
                    <a:cubicBezTo>
                      <a:pt x="15063" y="14400"/>
                      <a:pt x="15063" y="14400"/>
                      <a:pt x="15063" y="14400"/>
                    </a:cubicBezTo>
                    <a:cubicBezTo>
                      <a:pt x="15063" y="14400"/>
                      <a:pt x="12505" y="13200"/>
                      <a:pt x="10516" y="12000"/>
                    </a:cubicBezTo>
                    <a:cubicBezTo>
                      <a:pt x="9947" y="12000"/>
                      <a:pt x="9947" y="12000"/>
                      <a:pt x="9947" y="12000"/>
                    </a:cubicBezTo>
                    <a:cubicBezTo>
                      <a:pt x="8242" y="13200"/>
                      <a:pt x="5968" y="14400"/>
                      <a:pt x="5968" y="14400"/>
                    </a:cubicBezTo>
                    <a:lnTo>
                      <a:pt x="4832" y="16800"/>
                    </a:lnTo>
                    <a:close/>
                    <a:moveTo>
                      <a:pt x="9379" y="3600"/>
                    </a:moveTo>
                    <a:cubicBezTo>
                      <a:pt x="5968" y="3600"/>
                      <a:pt x="5968" y="3600"/>
                      <a:pt x="5968" y="3600"/>
                    </a:cubicBezTo>
                    <a:cubicBezTo>
                      <a:pt x="4832" y="6000"/>
                      <a:pt x="4832" y="6000"/>
                      <a:pt x="4832" y="6000"/>
                    </a:cubicBezTo>
                    <a:cubicBezTo>
                      <a:pt x="5684" y="7200"/>
                      <a:pt x="5684" y="7200"/>
                      <a:pt x="5684" y="7200"/>
                    </a:cubicBezTo>
                    <a:cubicBezTo>
                      <a:pt x="7105" y="8400"/>
                      <a:pt x="7105" y="8400"/>
                      <a:pt x="7105" y="8400"/>
                    </a:cubicBezTo>
                    <a:cubicBezTo>
                      <a:pt x="10232" y="9600"/>
                      <a:pt x="10232" y="9600"/>
                      <a:pt x="10232" y="9600"/>
                    </a:cubicBezTo>
                    <a:cubicBezTo>
                      <a:pt x="13642" y="8400"/>
                      <a:pt x="13642" y="8400"/>
                      <a:pt x="13642" y="8400"/>
                    </a:cubicBezTo>
                    <a:cubicBezTo>
                      <a:pt x="14495" y="6000"/>
                      <a:pt x="14495" y="6000"/>
                      <a:pt x="14495" y="6000"/>
                    </a:cubicBezTo>
                    <a:cubicBezTo>
                      <a:pt x="13074" y="3600"/>
                      <a:pt x="13074" y="3600"/>
                      <a:pt x="13074" y="3600"/>
                    </a:cubicBezTo>
                    <a:lnTo>
                      <a:pt x="9379" y="3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5" name="Freeform 486"/>
              <p:cNvSpPr/>
              <p:nvPr/>
            </p:nvSpPr>
            <p:spPr>
              <a:xfrm>
                <a:off x="1475945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491" y="21600"/>
                    </a:moveTo>
                    <a:cubicBezTo>
                      <a:pt x="7527" y="21600"/>
                      <a:pt x="5564" y="21600"/>
                      <a:pt x="3600" y="216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873" y="0"/>
                      <a:pt x="13745" y="0"/>
                      <a:pt x="20618" y="0"/>
                    </a:cubicBezTo>
                    <a:cubicBezTo>
                      <a:pt x="20945" y="3600"/>
                      <a:pt x="20945" y="3600"/>
                      <a:pt x="20945" y="3600"/>
                    </a:cubicBezTo>
                    <a:cubicBezTo>
                      <a:pt x="16036" y="3600"/>
                      <a:pt x="11455" y="3600"/>
                      <a:pt x="6545" y="3600"/>
                    </a:cubicBezTo>
                    <a:cubicBezTo>
                      <a:pt x="7527" y="9600"/>
                      <a:pt x="7527" y="9600"/>
                      <a:pt x="7527" y="9600"/>
                    </a:cubicBezTo>
                    <a:cubicBezTo>
                      <a:pt x="12109" y="9600"/>
                      <a:pt x="16691" y="9600"/>
                      <a:pt x="21273" y="9600"/>
                    </a:cubicBezTo>
                    <a:cubicBezTo>
                      <a:pt x="21600" y="13200"/>
                      <a:pt x="21600" y="13200"/>
                      <a:pt x="21600" y="13200"/>
                    </a:cubicBezTo>
                    <a:cubicBezTo>
                      <a:pt x="17018" y="13200"/>
                      <a:pt x="12436" y="13200"/>
                      <a:pt x="7855" y="13200"/>
                    </a:cubicBezTo>
                    <a:lnTo>
                      <a:pt x="9491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6" name="Freeform 487"/>
              <p:cNvSpPr/>
              <p:nvPr/>
            </p:nvSpPr>
            <p:spPr>
              <a:xfrm>
                <a:off x="1483872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600"/>
                    </a:moveTo>
                    <a:cubicBezTo>
                      <a:pt x="21600" y="9600"/>
                      <a:pt x="21600" y="16800"/>
                      <a:pt x="19326" y="19200"/>
                    </a:cubicBezTo>
                    <a:cubicBezTo>
                      <a:pt x="17053" y="21600"/>
                      <a:pt x="13358" y="21600"/>
                      <a:pt x="8526" y="21600"/>
                    </a:cubicBezTo>
                    <a:cubicBezTo>
                      <a:pt x="6537" y="21600"/>
                      <a:pt x="4263" y="21600"/>
                      <a:pt x="4263" y="21600"/>
                    </a:cubicBezTo>
                    <a:cubicBezTo>
                      <a:pt x="3979" y="19200"/>
                      <a:pt x="3979" y="19200"/>
                      <a:pt x="3979" y="19200"/>
                    </a:cubicBezTo>
                    <a:cubicBezTo>
                      <a:pt x="7674" y="19200"/>
                      <a:pt x="7674" y="19200"/>
                      <a:pt x="7674" y="19200"/>
                    </a:cubicBezTo>
                    <a:cubicBezTo>
                      <a:pt x="11084" y="19200"/>
                      <a:pt x="15063" y="18000"/>
                      <a:pt x="15063" y="18000"/>
                    </a:cubicBezTo>
                    <a:cubicBezTo>
                      <a:pt x="17053" y="12000"/>
                      <a:pt x="17053" y="12000"/>
                      <a:pt x="17053" y="12000"/>
                    </a:cubicBezTo>
                    <a:cubicBezTo>
                      <a:pt x="16768" y="12000"/>
                      <a:pt x="16768" y="12000"/>
                      <a:pt x="16768" y="12000"/>
                    </a:cubicBezTo>
                    <a:cubicBezTo>
                      <a:pt x="13926" y="13200"/>
                      <a:pt x="13926" y="13200"/>
                      <a:pt x="13926" y="13200"/>
                    </a:cubicBezTo>
                    <a:cubicBezTo>
                      <a:pt x="9947" y="14400"/>
                      <a:pt x="9947" y="14400"/>
                      <a:pt x="9947" y="14400"/>
                    </a:cubicBezTo>
                    <a:cubicBezTo>
                      <a:pt x="7105" y="14400"/>
                      <a:pt x="4832" y="13200"/>
                      <a:pt x="3126" y="12000"/>
                    </a:cubicBezTo>
                    <a:cubicBezTo>
                      <a:pt x="1421" y="10800"/>
                      <a:pt x="0" y="7200"/>
                      <a:pt x="0" y="7200"/>
                    </a:cubicBezTo>
                    <a:cubicBezTo>
                      <a:pt x="1989" y="2400"/>
                      <a:pt x="1989" y="2400"/>
                      <a:pt x="1989" y="2400"/>
                    </a:cubicBezTo>
                    <a:cubicBezTo>
                      <a:pt x="1989" y="2400"/>
                      <a:pt x="5968" y="0"/>
                      <a:pt x="9379" y="0"/>
                    </a:cubicBezTo>
                    <a:cubicBezTo>
                      <a:pt x="11368" y="0"/>
                      <a:pt x="13358" y="1200"/>
                      <a:pt x="15347" y="1200"/>
                    </a:cubicBezTo>
                    <a:cubicBezTo>
                      <a:pt x="17053" y="2400"/>
                      <a:pt x="19611" y="4800"/>
                      <a:pt x="19611" y="4800"/>
                    </a:cubicBezTo>
                    <a:lnTo>
                      <a:pt x="21600" y="9600"/>
                    </a:lnTo>
                    <a:close/>
                    <a:moveTo>
                      <a:pt x="9663" y="3600"/>
                    </a:moveTo>
                    <a:cubicBezTo>
                      <a:pt x="7958" y="3600"/>
                      <a:pt x="5968" y="4800"/>
                      <a:pt x="5968" y="4800"/>
                    </a:cubicBezTo>
                    <a:cubicBezTo>
                      <a:pt x="4832" y="7200"/>
                      <a:pt x="4832" y="7200"/>
                      <a:pt x="4832" y="7200"/>
                    </a:cubicBezTo>
                    <a:cubicBezTo>
                      <a:pt x="6821" y="10800"/>
                      <a:pt x="6821" y="10800"/>
                      <a:pt x="6821" y="10800"/>
                    </a:cubicBezTo>
                    <a:cubicBezTo>
                      <a:pt x="6821" y="10800"/>
                      <a:pt x="9095" y="10800"/>
                      <a:pt x="10800" y="10800"/>
                    </a:cubicBezTo>
                    <a:cubicBezTo>
                      <a:pt x="12505" y="10800"/>
                      <a:pt x="15063" y="10800"/>
                      <a:pt x="15063" y="10800"/>
                    </a:cubicBezTo>
                    <a:cubicBezTo>
                      <a:pt x="16200" y="8400"/>
                      <a:pt x="16200" y="8400"/>
                      <a:pt x="16200" y="8400"/>
                    </a:cubicBezTo>
                    <a:cubicBezTo>
                      <a:pt x="15347" y="6000"/>
                      <a:pt x="15347" y="6000"/>
                      <a:pt x="15347" y="6000"/>
                    </a:cubicBezTo>
                    <a:cubicBezTo>
                      <a:pt x="13074" y="3600"/>
                      <a:pt x="13074" y="3600"/>
                      <a:pt x="13074" y="3600"/>
                    </a:cubicBezTo>
                    <a:lnTo>
                      <a:pt x="9663" y="3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7" name="Freeform 488"/>
              <p:cNvSpPr/>
              <p:nvPr/>
            </p:nvSpPr>
            <p:spPr>
              <a:xfrm>
                <a:off x="1600777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330" y="21600"/>
                    </a:moveTo>
                    <a:cubicBezTo>
                      <a:pt x="8452" y="21600"/>
                      <a:pt x="6574" y="21600"/>
                      <a:pt x="4696" y="216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574" y="0"/>
                      <a:pt x="13148" y="0"/>
                      <a:pt x="19722" y="0"/>
                    </a:cubicBezTo>
                    <a:cubicBezTo>
                      <a:pt x="20348" y="3600"/>
                      <a:pt x="20348" y="3600"/>
                      <a:pt x="20348" y="3600"/>
                    </a:cubicBezTo>
                    <a:cubicBezTo>
                      <a:pt x="15652" y="3600"/>
                      <a:pt x="10957" y="3600"/>
                      <a:pt x="6261" y="3600"/>
                    </a:cubicBezTo>
                    <a:cubicBezTo>
                      <a:pt x="7826" y="9600"/>
                      <a:pt x="7826" y="9600"/>
                      <a:pt x="7826" y="9600"/>
                    </a:cubicBezTo>
                    <a:cubicBezTo>
                      <a:pt x="12209" y="9600"/>
                      <a:pt x="16591" y="9600"/>
                      <a:pt x="20974" y="9600"/>
                    </a:cubicBezTo>
                    <a:cubicBezTo>
                      <a:pt x="21600" y="13200"/>
                      <a:pt x="21600" y="13200"/>
                      <a:pt x="21600" y="13200"/>
                    </a:cubicBezTo>
                    <a:cubicBezTo>
                      <a:pt x="17217" y="13200"/>
                      <a:pt x="12835" y="13200"/>
                      <a:pt x="8452" y="13200"/>
                    </a:cubicBezTo>
                    <a:lnTo>
                      <a:pt x="1033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8" name="Freeform 489"/>
              <p:cNvSpPr/>
              <p:nvPr/>
            </p:nvSpPr>
            <p:spPr>
              <a:xfrm>
                <a:off x="1608219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010" y="21600"/>
                      <a:pt x="15010" y="21600"/>
                      <a:pt x="15010" y="21600"/>
                    </a:cubicBezTo>
                    <a:cubicBezTo>
                      <a:pt x="11715" y="8400"/>
                      <a:pt x="11715" y="8400"/>
                      <a:pt x="11715" y="8400"/>
                    </a:cubicBezTo>
                    <a:cubicBezTo>
                      <a:pt x="10983" y="4800"/>
                      <a:pt x="10983" y="4800"/>
                      <a:pt x="10983" y="4800"/>
                    </a:cubicBezTo>
                    <a:cubicBezTo>
                      <a:pt x="9519" y="4800"/>
                      <a:pt x="9519" y="4800"/>
                      <a:pt x="9519" y="4800"/>
                    </a:cubicBezTo>
                    <a:cubicBezTo>
                      <a:pt x="9519" y="4800"/>
                      <a:pt x="6956" y="6000"/>
                      <a:pt x="4027" y="8400"/>
                    </a:cubicBezTo>
                    <a:cubicBezTo>
                      <a:pt x="0" y="6000"/>
                      <a:pt x="0" y="6000"/>
                      <a:pt x="0" y="6000"/>
                    </a:cubicBezTo>
                    <a:cubicBezTo>
                      <a:pt x="3661" y="3600"/>
                      <a:pt x="7322" y="2400"/>
                      <a:pt x="10983" y="0"/>
                    </a:cubicBezTo>
                    <a:cubicBezTo>
                      <a:pt x="16108" y="0"/>
                      <a:pt x="16108" y="0"/>
                      <a:pt x="16108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29" name="Freeform 490"/>
              <p:cNvSpPr/>
              <p:nvPr/>
            </p:nvSpPr>
            <p:spPr>
              <a:xfrm>
                <a:off x="1617400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0800"/>
                    </a:moveTo>
                    <a:cubicBezTo>
                      <a:pt x="20448" y="19200"/>
                      <a:pt x="20448" y="19200"/>
                      <a:pt x="20448" y="19200"/>
                    </a:cubicBezTo>
                    <a:cubicBezTo>
                      <a:pt x="20448" y="19200"/>
                      <a:pt x="16704" y="21600"/>
                      <a:pt x="12960" y="21600"/>
                    </a:cubicBezTo>
                    <a:cubicBezTo>
                      <a:pt x="9504" y="21600"/>
                      <a:pt x="6624" y="21600"/>
                      <a:pt x="4320" y="19200"/>
                    </a:cubicBezTo>
                    <a:cubicBezTo>
                      <a:pt x="2016" y="18000"/>
                      <a:pt x="0" y="10800"/>
                      <a:pt x="0" y="10800"/>
                    </a:cubicBezTo>
                    <a:cubicBezTo>
                      <a:pt x="864" y="3600"/>
                      <a:pt x="864" y="3600"/>
                      <a:pt x="864" y="3600"/>
                    </a:cubicBezTo>
                    <a:cubicBezTo>
                      <a:pt x="864" y="3600"/>
                      <a:pt x="4896" y="0"/>
                      <a:pt x="8640" y="0"/>
                    </a:cubicBezTo>
                    <a:cubicBezTo>
                      <a:pt x="12096" y="0"/>
                      <a:pt x="14976" y="1200"/>
                      <a:pt x="17280" y="3600"/>
                    </a:cubicBezTo>
                    <a:cubicBezTo>
                      <a:pt x="19296" y="4800"/>
                      <a:pt x="21600" y="10800"/>
                      <a:pt x="21600" y="10800"/>
                    </a:cubicBezTo>
                    <a:close/>
                    <a:moveTo>
                      <a:pt x="5184" y="10800"/>
                    </a:moveTo>
                    <a:cubicBezTo>
                      <a:pt x="7776" y="18000"/>
                      <a:pt x="7776" y="18000"/>
                      <a:pt x="7776" y="18000"/>
                    </a:cubicBezTo>
                    <a:cubicBezTo>
                      <a:pt x="7776" y="18000"/>
                      <a:pt x="10368" y="19200"/>
                      <a:pt x="12384" y="19200"/>
                    </a:cubicBezTo>
                    <a:cubicBezTo>
                      <a:pt x="14400" y="19200"/>
                      <a:pt x="16416" y="18000"/>
                      <a:pt x="16416" y="18000"/>
                    </a:cubicBezTo>
                    <a:cubicBezTo>
                      <a:pt x="16416" y="10800"/>
                      <a:pt x="16416" y="10800"/>
                      <a:pt x="16416" y="10800"/>
                    </a:cubicBezTo>
                    <a:cubicBezTo>
                      <a:pt x="13824" y="4800"/>
                      <a:pt x="13824" y="4800"/>
                      <a:pt x="13824" y="4800"/>
                    </a:cubicBezTo>
                    <a:cubicBezTo>
                      <a:pt x="13824" y="4800"/>
                      <a:pt x="10944" y="3600"/>
                      <a:pt x="9216" y="3600"/>
                    </a:cubicBezTo>
                    <a:cubicBezTo>
                      <a:pt x="7200" y="3600"/>
                      <a:pt x="5184" y="4800"/>
                      <a:pt x="5184" y="4800"/>
                    </a:cubicBezTo>
                    <a:lnTo>
                      <a:pt x="5184" y="108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0" name="Freeform 491"/>
              <p:cNvSpPr/>
              <p:nvPr/>
            </p:nvSpPr>
            <p:spPr>
              <a:xfrm>
                <a:off x="1729815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109" y="21600"/>
                    </a:moveTo>
                    <a:cubicBezTo>
                      <a:pt x="9257" y="21600"/>
                      <a:pt x="7406" y="21600"/>
                      <a:pt x="5554" y="216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480" y="0"/>
                      <a:pt x="12651" y="0"/>
                      <a:pt x="19131" y="0"/>
                    </a:cubicBezTo>
                    <a:cubicBezTo>
                      <a:pt x="20057" y="3600"/>
                      <a:pt x="20057" y="3600"/>
                      <a:pt x="20057" y="3600"/>
                    </a:cubicBezTo>
                    <a:cubicBezTo>
                      <a:pt x="15429" y="3600"/>
                      <a:pt x="10800" y="3600"/>
                      <a:pt x="6171" y="3600"/>
                    </a:cubicBezTo>
                    <a:cubicBezTo>
                      <a:pt x="8023" y="9600"/>
                      <a:pt x="8023" y="9600"/>
                      <a:pt x="8023" y="9600"/>
                    </a:cubicBezTo>
                    <a:cubicBezTo>
                      <a:pt x="12343" y="9600"/>
                      <a:pt x="16663" y="9600"/>
                      <a:pt x="20983" y="9600"/>
                    </a:cubicBezTo>
                    <a:cubicBezTo>
                      <a:pt x="21600" y="13200"/>
                      <a:pt x="21600" y="13200"/>
                      <a:pt x="21600" y="13200"/>
                    </a:cubicBezTo>
                    <a:cubicBezTo>
                      <a:pt x="17280" y="13200"/>
                      <a:pt x="13269" y="13200"/>
                      <a:pt x="8949" y="13200"/>
                    </a:cubicBezTo>
                    <a:lnTo>
                      <a:pt x="11109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1" name="Freeform 492"/>
              <p:cNvSpPr/>
              <p:nvPr/>
            </p:nvSpPr>
            <p:spPr>
              <a:xfrm>
                <a:off x="1737419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9475" y="21600"/>
                      <a:pt x="15226" y="21600"/>
                      <a:pt x="15226" y="21600"/>
                    </a:cubicBezTo>
                    <a:cubicBezTo>
                      <a:pt x="11331" y="8400"/>
                      <a:pt x="11331" y="8400"/>
                      <a:pt x="11331" y="8400"/>
                    </a:cubicBezTo>
                    <a:cubicBezTo>
                      <a:pt x="10269" y="4800"/>
                      <a:pt x="10269" y="4800"/>
                      <a:pt x="10269" y="4800"/>
                    </a:cubicBezTo>
                    <a:cubicBezTo>
                      <a:pt x="8852" y="4800"/>
                      <a:pt x="8852" y="4800"/>
                      <a:pt x="8852" y="4800"/>
                    </a:cubicBezTo>
                    <a:cubicBezTo>
                      <a:pt x="8852" y="4800"/>
                      <a:pt x="6728" y="6000"/>
                      <a:pt x="3895" y="8400"/>
                    </a:cubicBezTo>
                    <a:cubicBezTo>
                      <a:pt x="0" y="6000"/>
                      <a:pt x="0" y="6000"/>
                      <a:pt x="0" y="6000"/>
                    </a:cubicBezTo>
                    <a:cubicBezTo>
                      <a:pt x="3187" y="3600"/>
                      <a:pt x="6728" y="2400"/>
                      <a:pt x="9915" y="0"/>
                    </a:cubicBezTo>
                    <a:cubicBezTo>
                      <a:pt x="15226" y="0"/>
                      <a:pt x="15226" y="0"/>
                      <a:pt x="15226" y="0"/>
                    </a:cubicBezTo>
                    <a:cubicBezTo>
                      <a:pt x="17351" y="8400"/>
                      <a:pt x="19475" y="1440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2" name="Freeform 493"/>
              <p:cNvSpPr/>
              <p:nvPr/>
            </p:nvSpPr>
            <p:spPr>
              <a:xfrm>
                <a:off x="1745872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9510" y="21600"/>
                      <a:pt x="15329" y="21600"/>
                      <a:pt x="15329" y="21600"/>
                    </a:cubicBezTo>
                    <a:cubicBezTo>
                      <a:pt x="11148" y="8400"/>
                      <a:pt x="11148" y="8400"/>
                      <a:pt x="11148" y="8400"/>
                    </a:cubicBezTo>
                    <a:cubicBezTo>
                      <a:pt x="10103" y="4800"/>
                      <a:pt x="10103" y="4800"/>
                      <a:pt x="10103" y="4800"/>
                    </a:cubicBezTo>
                    <a:cubicBezTo>
                      <a:pt x="9058" y="4800"/>
                      <a:pt x="9058" y="4800"/>
                      <a:pt x="9058" y="4800"/>
                    </a:cubicBezTo>
                    <a:cubicBezTo>
                      <a:pt x="9058" y="4800"/>
                      <a:pt x="6619" y="6000"/>
                      <a:pt x="3832" y="8400"/>
                    </a:cubicBezTo>
                    <a:cubicBezTo>
                      <a:pt x="0" y="6000"/>
                      <a:pt x="0" y="6000"/>
                      <a:pt x="0" y="6000"/>
                    </a:cubicBezTo>
                    <a:cubicBezTo>
                      <a:pt x="3484" y="3600"/>
                      <a:pt x="6619" y="2400"/>
                      <a:pt x="9755" y="0"/>
                    </a:cubicBezTo>
                    <a:cubicBezTo>
                      <a:pt x="14981" y="0"/>
                      <a:pt x="14981" y="0"/>
                      <a:pt x="14981" y="0"/>
                    </a:cubicBezTo>
                    <a:cubicBezTo>
                      <a:pt x="17071" y="8400"/>
                      <a:pt x="19510" y="1440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3" name="Freeform 494"/>
              <p:cNvSpPr/>
              <p:nvPr/>
            </p:nvSpPr>
            <p:spPr>
              <a:xfrm>
                <a:off x="1858854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836" y="21600"/>
                    </a:moveTo>
                    <a:cubicBezTo>
                      <a:pt x="6510" y="21600"/>
                      <a:pt x="6510" y="21600"/>
                      <a:pt x="6510" y="21600"/>
                    </a:cubicBezTo>
                    <a:cubicBezTo>
                      <a:pt x="4438" y="14400"/>
                      <a:pt x="2367" y="8400"/>
                      <a:pt x="0" y="0"/>
                    </a:cubicBezTo>
                    <a:cubicBezTo>
                      <a:pt x="6214" y="0"/>
                      <a:pt x="12427" y="0"/>
                      <a:pt x="18641" y="0"/>
                    </a:cubicBezTo>
                    <a:cubicBezTo>
                      <a:pt x="19529" y="3600"/>
                      <a:pt x="19529" y="3600"/>
                      <a:pt x="19529" y="3600"/>
                    </a:cubicBezTo>
                    <a:cubicBezTo>
                      <a:pt x="15090" y="3600"/>
                      <a:pt x="10652" y="3600"/>
                      <a:pt x="6214" y="3600"/>
                    </a:cubicBezTo>
                    <a:cubicBezTo>
                      <a:pt x="8285" y="9600"/>
                      <a:pt x="8285" y="9600"/>
                      <a:pt x="8285" y="9600"/>
                    </a:cubicBezTo>
                    <a:cubicBezTo>
                      <a:pt x="12427" y="9600"/>
                      <a:pt x="16570" y="9600"/>
                      <a:pt x="20712" y="9600"/>
                    </a:cubicBezTo>
                    <a:cubicBezTo>
                      <a:pt x="21600" y="13200"/>
                      <a:pt x="21600" y="13200"/>
                      <a:pt x="21600" y="13200"/>
                    </a:cubicBezTo>
                    <a:cubicBezTo>
                      <a:pt x="17458" y="13200"/>
                      <a:pt x="13315" y="13200"/>
                      <a:pt x="9173" y="13200"/>
                    </a:cubicBezTo>
                    <a:lnTo>
                      <a:pt x="11836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4" name="Freeform 495"/>
              <p:cNvSpPr/>
              <p:nvPr/>
            </p:nvSpPr>
            <p:spPr>
              <a:xfrm>
                <a:off x="1866599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618" y="21600"/>
                      <a:pt x="15618" y="21600"/>
                      <a:pt x="15618" y="21600"/>
                    </a:cubicBezTo>
                    <a:cubicBezTo>
                      <a:pt x="10634" y="8400"/>
                      <a:pt x="10634" y="8400"/>
                      <a:pt x="10634" y="8400"/>
                    </a:cubicBezTo>
                    <a:cubicBezTo>
                      <a:pt x="9637" y="4800"/>
                      <a:pt x="9637" y="4800"/>
                      <a:pt x="9637" y="4800"/>
                    </a:cubicBezTo>
                    <a:cubicBezTo>
                      <a:pt x="8308" y="4800"/>
                      <a:pt x="8308" y="4800"/>
                      <a:pt x="8308" y="4800"/>
                    </a:cubicBezTo>
                    <a:cubicBezTo>
                      <a:pt x="8308" y="4800"/>
                      <a:pt x="6314" y="6000"/>
                      <a:pt x="3655" y="8400"/>
                    </a:cubicBezTo>
                    <a:cubicBezTo>
                      <a:pt x="0" y="6000"/>
                      <a:pt x="0" y="6000"/>
                      <a:pt x="0" y="6000"/>
                    </a:cubicBezTo>
                    <a:cubicBezTo>
                      <a:pt x="2991" y="3600"/>
                      <a:pt x="5982" y="2400"/>
                      <a:pt x="8972" y="0"/>
                    </a:cubicBezTo>
                    <a:cubicBezTo>
                      <a:pt x="13957" y="0"/>
                      <a:pt x="13957" y="0"/>
                      <a:pt x="13957" y="0"/>
                    </a:cubicBezTo>
                    <a:cubicBezTo>
                      <a:pt x="16615" y="8400"/>
                      <a:pt x="18942" y="1440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5" name="Freeform 496"/>
              <p:cNvSpPr/>
              <p:nvPr/>
            </p:nvSpPr>
            <p:spPr>
              <a:xfrm>
                <a:off x="1875820" y="1588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5855" y="21600"/>
                      <a:pt x="10111" y="21600"/>
                      <a:pt x="4366" y="21600"/>
                    </a:cubicBezTo>
                    <a:cubicBezTo>
                      <a:pt x="3677" y="19200"/>
                      <a:pt x="3677" y="19200"/>
                      <a:pt x="3677" y="19200"/>
                    </a:cubicBezTo>
                    <a:cubicBezTo>
                      <a:pt x="5515" y="18000"/>
                      <a:pt x="7123" y="15600"/>
                      <a:pt x="8962" y="13200"/>
                    </a:cubicBezTo>
                    <a:cubicBezTo>
                      <a:pt x="10570" y="12000"/>
                      <a:pt x="11949" y="10800"/>
                      <a:pt x="11949" y="10800"/>
                    </a:cubicBezTo>
                    <a:cubicBezTo>
                      <a:pt x="12868" y="8400"/>
                      <a:pt x="12868" y="8400"/>
                      <a:pt x="12868" y="8400"/>
                    </a:cubicBezTo>
                    <a:cubicBezTo>
                      <a:pt x="12868" y="6000"/>
                      <a:pt x="12868" y="6000"/>
                      <a:pt x="12868" y="6000"/>
                    </a:cubicBezTo>
                    <a:cubicBezTo>
                      <a:pt x="11260" y="3600"/>
                      <a:pt x="11260" y="3600"/>
                      <a:pt x="11260" y="3600"/>
                    </a:cubicBezTo>
                    <a:cubicBezTo>
                      <a:pt x="8043" y="3600"/>
                      <a:pt x="8043" y="3600"/>
                      <a:pt x="8043" y="3600"/>
                    </a:cubicBezTo>
                    <a:cubicBezTo>
                      <a:pt x="5515" y="3600"/>
                      <a:pt x="5515" y="3600"/>
                      <a:pt x="5515" y="3600"/>
                    </a:cubicBezTo>
                    <a:cubicBezTo>
                      <a:pt x="2757" y="6000"/>
                      <a:pt x="2757" y="6000"/>
                      <a:pt x="2757" y="6000"/>
                    </a:cubicBezTo>
                    <a:cubicBezTo>
                      <a:pt x="0" y="3600"/>
                      <a:pt x="0" y="3600"/>
                      <a:pt x="0" y="3600"/>
                    </a:cubicBezTo>
                    <a:cubicBezTo>
                      <a:pt x="3447" y="1200"/>
                      <a:pt x="3447" y="1200"/>
                      <a:pt x="3447" y="1200"/>
                    </a:cubicBezTo>
                    <a:cubicBezTo>
                      <a:pt x="3447" y="1200"/>
                      <a:pt x="6204" y="0"/>
                      <a:pt x="7583" y="0"/>
                    </a:cubicBezTo>
                    <a:cubicBezTo>
                      <a:pt x="9881" y="0"/>
                      <a:pt x="11949" y="1200"/>
                      <a:pt x="13787" y="1200"/>
                    </a:cubicBezTo>
                    <a:cubicBezTo>
                      <a:pt x="15396" y="3600"/>
                      <a:pt x="16774" y="6000"/>
                      <a:pt x="16774" y="6000"/>
                    </a:cubicBezTo>
                    <a:cubicBezTo>
                      <a:pt x="16774" y="8400"/>
                      <a:pt x="16774" y="8400"/>
                      <a:pt x="16774" y="8400"/>
                    </a:cubicBezTo>
                    <a:cubicBezTo>
                      <a:pt x="15626" y="10800"/>
                      <a:pt x="15626" y="10800"/>
                      <a:pt x="15626" y="10800"/>
                    </a:cubicBezTo>
                    <a:cubicBezTo>
                      <a:pt x="15626" y="10800"/>
                      <a:pt x="13787" y="13200"/>
                      <a:pt x="12409" y="15600"/>
                    </a:cubicBezTo>
                    <a:cubicBezTo>
                      <a:pt x="8732" y="18000"/>
                      <a:pt x="8732" y="18000"/>
                      <a:pt x="8732" y="18000"/>
                    </a:cubicBezTo>
                    <a:cubicBezTo>
                      <a:pt x="8732" y="19200"/>
                      <a:pt x="8732" y="19200"/>
                      <a:pt x="8732" y="19200"/>
                    </a:cubicBezTo>
                    <a:cubicBezTo>
                      <a:pt x="12868" y="19200"/>
                      <a:pt x="16774" y="19200"/>
                      <a:pt x="20911" y="1920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6" name="Freeform 497"/>
              <p:cNvSpPr/>
              <p:nvPr/>
            </p:nvSpPr>
            <p:spPr>
              <a:xfrm>
                <a:off x="366063" y="12013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145"/>
                    </a:moveTo>
                    <a:cubicBezTo>
                      <a:pt x="2352" y="17673"/>
                      <a:pt x="2352" y="17673"/>
                      <a:pt x="2352" y="17673"/>
                    </a:cubicBezTo>
                    <a:cubicBezTo>
                      <a:pt x="2352" y="17673"/>
                      <a:pt x="5133" y="17182"/>
                      <a:pt x="6844" y="17182"/>
                    </a:cubicBezTo>
                    <a:cubicBezTo>
                      <a:pt x="8768" y="17182"/>
                      <a:pt x="10693" y="17673"/>
                      <a:pt x="10693" y="17673"/>
                    </a:cubicBezTo>
                    <a:cubicBezTo>
                      <a:pt x="11335" y="19145"/>
                      <a:pt x="11335" y="19145"/>
                      <a:pt x="11335" y="19145"/>
                    </a:cubicBezTo>
                    <a:cubicBezTo>
                      <a:pt x="8982" y="20618"/>
                      <a:pt x="8982" y="20618"/>
                      <a:pt x="8982" y="20618"/>
                    </a:cubicBezTo>
                    <a:cubicBezTo>
                      <a:pt x="8982" y="20618"/>
                      <a:pt x="6202" y="21600"/>
                      <a:pt x="4491" y="21600"/>
                    </a:cubicBezTo>
                    <a:cubicBezTo>
                      <a:pt x="2566" y="21600"/>
                      <a:pt x="428" y="20618"/>
                      <a:pt x="428" y="20618"/>
                    </a:cubicBezTo>
                    <a:lnTo>
                      <a:pt x="0" y="19145"/>
                    </a:lnTo>
                    <a:close/>
                    <a:moveTo>
                      <a:pt x="11549" y="14727"/>
                    </a:moveTo>
                    <a:cubicBezTo>
                      <a:pt x="9410" y="14727"/>
                      <a:pt x="7057" y="14727"/>
                      <a:pt x="4919" y="14727"/>
                    </a:cubicBezTo>
                    <a:cubicBezTo>
                      <a:pt x="6844" y="9818"/>
                      <a:pt x="8982" y="4909"/>
                      <a:pt x="10907" y="0"/>
                    </a:cubicBezTo>
                    <a:cubicBezTo>
                      <a:pt x="14543" y="0"/>
                      <a:pt x="17964" y="0"/>
                      <a:pt x="21600" y="0"/>
                    </a:cubicBezTo>
                    <a:cubicBezTo>
                      <a:pt x="18178" y="4909"/>
                      <a:pt x="14970" y="9818"/>
                      <a:pt x="11549" y="147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7" name="Freeform 498"/>
              <p:cNvSpPr/>
              <p:nvPr/>
            </p:nvSpPr>
            <p:spPr>
              <a:xfrm>
                <a:off x="486831" y="19628"/>
                <a:ext cx="1949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953" y="21600"/>
                    </a:moveTo>
                    <a:cubicBezTo>
                      <a:pt x="12706" y="21600"/>
                      <a:pt x="6247" y="21600"/>
                      <a:pt x="0" y="21600"/>
                    </a:cubicBezTo>
                    <a:cubicBezTo>
                      <a:pt x="529" y="19145"/>
                      <a:pt x="529" y="19145"/>
                      <a:pt x="529" y="19145"/>
                    </a:cubicBezTo>
                    <a:cubicBezTo>
                      <a:pt x="3388" y="17182"/>
                      <a:pt x="6247" y="15218"/>
                      <a:pt x="9106" y="13745"/>
                    </a:cubicBezTo>
                    <a:cubicBezTo>
                      <a:pt x="11541" y="11782"/>
                      <a:pt x="13235" y="10800"/>
                      <a:pt x="14082" y="9818"/>
                    </a:cubicBezTo>
                    <a:cubicBezTo>
                      <a:pt x="14929" y="9327"/>
                      <a:pt x="16094" y="8345"/>
                      <a:pt x="16094" y="8345"/>
                    </a:cubicBezTo>
                    <a:cubicBezTo>
                      <a:pt x="17047" y="6382"/>
                      <a:pt x="17047" y="6382"/>
                      <a:pt x="17047" y="6382"/>
                    </a:cubicBezTo>
                    <a:cubicBezTo>
                      <a:pt x="16412" y="3927"/>
                      <a:pt x="16412" y="3927"/>
                      <a:pt x="16412" y="3927"/>
                    </a:cubicBezTo>
                    <a:cubicBezTo>
                      <a:pt x="15776" y="3436"/>
                      <a:pt x="14718" y="2945"/>
                      <a:pt x="13447" y="2945"/>
                    </a:cubicBezTo>
                    <a:cubicBezTo>
                      <a:pt x="12388" y="2945"/>
                      <a:pt x="11329" y="3436"/>
                      <a:pt x="10165" y="3436"/>
                    </a:cubicBezTo>
                    <a:cubicBezTo>
                      <a:pt x="9106" y="3927"/>
                      <a:pt x="7835" y="4418"/>
                      <a:pt x="6353" y="4909"/>
                    </a:cubicBezTo>
                    <a:cubicBezTo>
                      <a:pt x="5718" y="4418"/>
                      <a:pt x="5082" y="3436"/>
                      <a:pt x="4447" y="2945"/>
                    </a:cubicBezTo>
                    <a:cubicBezTo>
                      <a:pt x="6247" y="1964"/>
                      <a:pt x="7941" y="982"/>
                      <a:pt x="9529" y="982"/>
                    </a:cubicBezTo>
                    <a:cubicBezTo>
                      <a:pt x="11012" y="491"/>
                      <a:pt x="12600" y="0"/>
                      <a:pt x="14294" y="0"/>
                    </a:cubicBezTo>
                    <a:cubicBezTo>
                      <a:pt x="16835" y="0"/>
                      <a:pt x="18847" y="491"/>
                      <a:pt x="20118" y="1473"/>
                    </a:cubicBezTo>
                    <a:cubicBezTo>
                      <a:pt x="21494" y="2455"/>
                      <a:pt x="21600" y="5891"/>
                      <a:pt x="21600" y="5891"/>
                    </a:cubicBezTo>
                    <a:cubicBezTo>
                      <a:pt x="21600" y="5891"/>
                      <a:pt x="20965" y="7855"/>
                      <a:pt x="20329" y="8345"/>
                    </a:cubicBezTo>
                    <a:cubicBezTo>
                      <a:pt x="19694" y="9327"/>
                      <a:pt x="18741" y="10309"/>
                      <a:pt x="17576" y="11291"/>
                    </a:cubicBezTo>
                    <a:cubicBezTo>
                      <a:pt x="16412" y="12273"/>
                      <a:pt x="14612" y="13255"/>
                      <a:pt x="12071" y="14727"/>
                    </a:cubicBezTo>
                    <a:cubicBezTo>
                      <a:pt x="10165" y="16200"/>
                      <a:pt x="8259" y="17182"/>
                      <a:pt x="6353" y="18655"/>
                    </a:cubicBezTo>
                    <a:cubicBezTo>
                      <a:pt x="6353" y="18655"/>
                      <a:pt x="6353" y="18655"/>
                      <a:pt x="6353" y="18655"/>
                    </a:cubicBezTo>
                    <a:cubicBezTo>
                      <a:pt x="10800" y="18655"/>
                      <a:pt x="15247" y="18655"/>
                      <a:pt x="19694" y="18655"/>
                    </a:cubicBezTo>
                    <a:lnTo>
                      <a:pt x="18953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8" name="Freeform 499"/>
              <p:cNvSpPr/>
              <p:nvPr/>
            </p:nvSpPr>
            <p:spPr>
              <a:xfrm>
                <a:off x="491157" y="12196"/>
                <a:ext cx="2832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5" h="21600" extrusionOk="0">
                    <a:moveTo>
                      <a:pt x="21086" y="9450"/>
                    </a:moveTo>
                    <a:cubicBezTo>
                      <a:pt x="21086" y="9450"/>
                      <a:pt x="20516" y="12150"/>
                      <a:pt x="19946" y="13050"/>
                    </a:cubicBezTo>
                    <a:cubicBezTo>
                      <a:pt x="19375" y="13950"/>
                      <a:pt x="18734" y="14850"/>
                      <a:pt x="17950" y="15300"/>
                    </a:cubicBezTo>
                    <a:cubicBezTo>
                      <a:pt x="17165" y="15750"/>
                      <a:pt x="16310" y="16200"/>
                      <a:pt x="15383" y="16200"/>
                    </a:cubicBezTo>
                    <a:cubicBezTo>
                      <a:pt x="14742" y="16200"/>
                      <a:pt x="14171" y="15750"/>
                      <a:pt x="13744" y="15750"/>
                    </a:cubicBezTo>
                    <a:cubicBezTo>
                      <a:pt x="13316" y="15300"/>
                      <a:pt x="13031" y="14400"/>
                      <a:pt x="13031" y="14400"/>
                    </a:cubicBezTo>
                    <a:cubicBezTo>
                      <a:pt x="12817" y="14400"/>
                      <a:pt x="12817" y="14400"/>
                      <a:pt x="12817" y="14400"/>
                    </a:cubicBezTo>
                    <a:cubicBezTo>
                      <a:pt x="12318" y="14850"/>
                      <a:pt x="11676" y="15300"/>
                      <a:pt x="11035" y="15750"/>
                    </a:cubicBezTo>
                    <a:cubicBezTo>
                      <a:pt x="10393" y="16200"/>
                      <a:pt x="9680" y="16200"/>
                      <a:pt x="8896" y="16200"/>
                    </a:cubicBezTo>
                    <a:cubicBezTo>
                      <a:pt x="7470" y="16200"/>
                      <a:pt x="6472" y="15750"/>
                      <a:pt x="5831" y="14850"/>
                    </a:cubicBezTo>
                    <a:cubicBezTo>
                      <a:pt x="5189" y="13950"/>
                      <a:pt x="5332" y="11250"/>
                      <a:pt x="5332" y="11250"/>
                    </a:cubicBezTo>
                    <a:cubicBezTo>
                      <a:pt x="5332" y="11250"/>
                      <a:pt x="6401" y="8100"/>
                      <a:pt x="7613" y="6750"/>
                    </a:cubicBezTo>
                    <a:cubicBezTo>
                      <a:pt x="8825" y="5850"/>
                      <a:pt x="10322" y="4950"/>
                      <a:pt x="12104" y="4950"/>
                    </a:cubicBezTo>
                    <a:cubicBezTo>
                      <a:pt x="12746" y="4950"/>
                      <a:pt x="13458" y="5400"/>
                      <a:pt x="14243" y="5400"/>
                    </a:cubicBezTo>
                    <a:cubicBezTo>
                      <a:pt x="14955" y="5400"/>
                      <a:pt x="15668" y="5850"/>
                      <a:pt x="16239" y="5850"/>
                    </a:cubicBezTo>
                    <a:cubicBezTo>
                      <a:pt x="14955" y="11700"/>
                      <a:pt x="14955" y="11700"/>
                      <a:pt x="14955" y="11700"/>
                    </a:cubicBezTo>
                    <a:cubicBezTo>
                      <a:pt x="14884" y="12150"/>
                      <a:pt x="14884" y="12150"/>
                      <a:pt x="14884" y="12150"/>
                    </a:cubicBezTo>
                    <a:cubicBezTo>
                      <a:pt x="14884" y="12150"/>
                      <a:pt x="15027" y="14400"/>
                      <a:pt x="15882" y="14400"/>
                    </a:cubicBezTo>
                    <a:cubicBezTo>
                      <a:pt x="16524" y="14400"/>
                      <a:pt x="17165" y="13950"/>
                      <a:pt x="17664" y="13050"/>
                    </a:cubicBezTo>
                    <a:cubicBezTo>
                      <a:pt x="18235" y="12150"/>
                      <a:pt x="18876" y="9450"/>
                      <a:pt x="18876" y="9450"/>
                    </a:cubicBezTo>
                    <a:cubicBezTo>
                      <a:pt x="18591" y="5850"/>
                      <a:pt x="18591" y="5850"/>
                      <a:pt x="18591" y="5850"/>
                    </a:cubicBezTo>
                    <a:cubicBezTo>
                      <a:pt x="18591" y="5850"/>
                      <a:pt x="17522" y="3600"/>
                      <a:pt x="16524" y="3150"/>
                    </a:cubicBezTo>
                    <a:cubicBezTo>
                      <a:pt x="15526" y="2250"/>
                      <a:pt x="14314" y="2250"/>
                      <a:pt x="12888" y="2250"/>
                    </a:cubicBezTo>
                    <a:cubicBezTo>
                      <a:pt x="11106" y="2250"/>
                      <a:pt x="9466" y="2700"/>
                      <a:pt x="7969" y="3150"/>
                    </a:cubicBezTo>
                    <a:cubicBezTo>
                      <a:pt x="6544" y="4050"/>
                      <a:pt x="5332" y="4950"/>
                      <a:pt x="4405" y="6300"/>
                    </a:cubicBezTo>
                    <a:cubicBezTo>
                      <a:pt x="3478" y="8100"/>
                      <a:pt x="2480" y="11250"/>
                      <a:pt x="2480" y="11250"/>
                    </a:cubicBezTo>
                    <a:cubicBezTo>
                      <a:pt x="2480" y="11250"/>
                      <a:pt x="2409" y="15750"/>
                      <a:pt x="3478" y="17550"/>
                    </a:cubicBezTo>
                    <a:cubicBezTo>
                      <a:pt x="4548" y="18900"/>
                      <a:pt x="6330" y="19350"/>
                      <a:pt x="8825" y="19350"/>
                    </a:cubicBezTo>
                    <a:cubicBezTo>
                      <a:pt x="10678" y="19350"/>
                      <a:pt x="12746" y="18900"/>
                      <a:pt x="14884" y="18450"/>
                    </a:cubicBezTo>
                    <a:cubicBezTo>
                      <a:pt x="14528" y="20250"/>
                      <a:pt x="14528" y="20250"/>
                      <a:pt x="14528" y="20250"/>
                    </a:cubicBezTo>
                    <a:cubicBezTo>
                      <a:pt x="12603" y="21150"/>
                      <a:pt x="10607" y="21600"/>
                      <a:pt x="8540" y="21600"/>
                    </a:cubicBezTo>
                    <a:cubicBezTo>
                      <a:pt x="5403" y="21600"/>
                      <a:pt x="3050" y="20700"/>
                      <a:pt x="1625" y="18900"/>
                    </a:cubicBezTo>
                    <a:cubicBezTo>
                      <a:pt x="128" y="17100"/>
                      <a:pt x="-300" y="14850"/>
                      <a:pt x="199" y="11250"/>
                    </a:cubicBezTo>
                    <a:cubicBezTo>
                      <a:pt x="199" y="11250"/>
                      <a:pt x="1411" y="7200"/>
                      <a:pt x="2623" y="5400"/>
                    </a:cubicBezTo>
                    <a:cubicBezTo>
                      <a:pt x="3906" y="3600"/>
                      <a:pt x="5474" y="2250"/>
                      <a:pt x="7256" y="1350"/>
                    </a:cubicBezTo>
                    <a:cubicBezTo>
                      <a:pt x="9110" y="450"/>
                      <a:pt x="11106" y="0"/>
                      <a:pt x="13245" y="0"/>
                    </a:cubicBezTo>
                    <a:cubicBezTo>
                      <a:pt x="15027" y="0"/>
                      <a:pt x="16595" y="450"/>
                      <a:pt x="17878" y="1350"/>
                    </a:cubicBezTo>
                    <a:cubicBezTo>
                      <a:pt x="19233" y="1800"/>
                      <a:pt x="20159" y="3150"/>
                      <a:pt x="20730" y="4500"/>
                    </a:cubicBezTo>
                    <a:cubicBezTo>
                      <a:pt x="21300" y="5850"/>
                      <a:pt x="21086" y="9450"/>
                      <a:pt x="21086" y="9450"/>
                    </a:cubicBezTo>
                    <a:close/>
                    <a:moveTo>
                      <a:pt x="7755" y="11250"/>
                    </a:moveTo>
                    <a:cubicBezTo>
                      <a:pt x="7755" y="11250"/>
                      <a:pt x="7969" y="14400"/>
                      <a:pt x="9538" y="14400"/>
                    </a:cubicBezTo>
                    <a:cubicBezTo>
                      <a:pt x="11177" y="14400"/>
                      <a:pt x="12318" y="13050"/>
                      <a:pt x="12888" y="10350"/>
                    </a:cubicBezTo>
                    <a:cubicBezTo>
                      <a:pt x="13530" y="7200"/>
                      <a:pt x="13530" y="7200"/>
                      <a:pt x="13530" y="7200"/>
                    </a:cubicBezTo>
                    <a:cubicBezTo>
                      <a:pt x="13031" y="7200"/>
                      <a:pt x="12460" y="7200"/>
                      <a:pt x="11890" y="7200"/>
                    </a:cubicBezTo>
                    <a:cubicBezTo>
                      <a:pt x="10750" y="7200"/>
                      <a:pt x="9894" y="7650"/>
                      <a:pt x="9110" y="8100"/>
                    </a:cubicBezTo>
                    <a:cubicBezTo>
                      <a:pt x="8397" y="9000"/>
                      <a:pt x="7755" y="11250"/>
                      <a:pt x="7755" y="112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39" name="Freeform 500"/>
              <p:cNvSpPr/>
              <p:nvPr/>
            </p:nvSpPr>
            <p:spPr>
              <a:xfrm>
                <a:off x="622442" y="19669"/>
                <a:ext cx="1872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5280"/>
                    </a:moveTo>
                    <a:cubicBezTo>
                      <a:pt x="21600" y="5280"/>
                      <a:pt x="20608" y="7680"/>
                      <a:pt x="19396" y="8640"/>
                    </a:cubicBezTo>
                    <a:cubicBezTo>
                      <a:pt x="18184" y="9120"/>
                      <a:pt x="16531" y="9600"/>
                      <a:pt x="14547" y="10080"/>
                    </a:cubicBezTo>
                    <a:cubicBezTo>
                      <a:pt x="14547" y="10560"/>
                      <a:pt x="14547" y="10560"/>
                      <a:pt x="14547" y="10560"/>
                    </a:cubicBezTo>
                    <a:cubicBezTo>
                      <a:pt x="16861" y="10560"/>
                      <a:pt x="18514" y="11040"/>
                      <a:pt x="19506" y="12000"/>
                    </a:cubicBezTo>
                    <a:cubicBezTo>
                      <a:pt x="20498" y="12960"/>
                      <a:pt x="20608" y="15360"/>
                      <a:pt x="20608" y="15360"/>
                    </a:cubicBezTo>
                    <a:cubicBezTo>
                      <a:pt x="20608" y="15360"/>
                      <a:pt x="18955" y="18720"/>
                      <a:pt x="16751" y="19680"/>
                    </a:cubicBezTo>
                    <a:cubicBezTo>
                      <a:pt x="14547" y="21120"/>
                      <a:pt x="11682" y="21600"/>
                      <a:pt x="7935" y="21600"/>
                    </a:cubicBezTo>
                    <a:cubicBezTo>
                      <a:pt x="4739" y="21600"/>
                      <a:pt x="2094" y="21120"/>
                      <a:pt x="0" y="20160"/>
                    </a:cubicBezTo>
                    <a:cubicBezTo>
                      <a:pt x="551" y="17280"/>
                      <a:pt x="551" y="17280"/>
                      <a:pt x="551" y="17280"/>
                    </a:cubicBezTo>
                    <a:cubicBezTo>
                      <a:pt x="1763" y="17760"/>
                      <a:pt x="2976" y="18240"/>
                      <a:pt x="4298" y="18240"/>
                    </a:cubicBezTo>
                    <a:cubicBezTo>
                      <a:pt x="5731" y="18720"/>
                      <a:pt x="6943" y="18720"/>
                      <a:pt x="8265" y="18720"/>
                    </a:cubicBezTo>
                    <a:cubicBezTo>
                      <a:pt x="10469" y="18720"/>
                      <a:pt x="12233" y="18240"/>
                      <a:pt x="13445" y="17760"/>
                    </a:cubicBezTo>
                    <a:cubicBezTo>
                      <a:pt x="14767" y="17280"/>
                      <a:pt x="15649" y="14880"/>
                      <a:pt x="15649" y="14880"/>
                    </a:cubicBezTo>
                    <a:cubicBezTo>
                      <a:pt x="15649" y="14880"/>
                      <a:pt x="15429" y="12960"/>
                      <a:pt x="14327" y="12480"/>
                    </a:cubicBezTo>
                    <a:cubicBezTo>
                      <a:pt x="13224" y="12000"/>
                      <a:pt x="11351" y="12000"/>
                      <a:pt x="8596" y="12000"/>
                    </a:cubicBezTo>
                    <a:cubicBezTo>
                      <a:pt x="7824" y="12000"/>
                      <a:pt x="6943" y="12000"/>
                      <a:pt x="6171" y="12000"/>
                    </a:cubicBezTo>
                    <a:cubicBezTo>
                      <a:pt x="6612" y="9120"/>
                      <a:pt x="6612" y="9120"/>
                      <a:pt x="6612" y="9120"/>
                    </a:cubicBezTo>
                    <a:cubicBezTo>
                      <a:pt x="7494" y="9120"/>
                      <a:pt x="8376" y="9120"/>
                      <a:pt x="9257" y="9120"/>
                    </a:cubicBezTo>
                    <a:cubicBezTo>
                      <a:pt x="13886" y="9120"/>
                      <a:pt x="16861" y="5760"/>
                      <a:pt x="16861" y="5760"/>
                    </a:cubicBezTo>
                    <a:cubicBezTo>
                      <a:pt x="16861" y="5760"/>
                      <a:pt x="16751" y="4320"/>
                      <a:pt x="15980" y="3840"/>
                    </a:cubicBezTo>
                    <a:cubicBezTo>
                      <a:pt x="15318" y="3360"/>
                      <a:pt x="14106" y="2880"/>
                      <a:pt x="12563" y="2880"/>
                    </a:cubicBezTo>
                    <a:cubicBezTo>
                      <a:pt x="11461" y="2880"/>
                      <a:pt x="10359" y="2880"/>
                      <a:pt x="9367" y="3360"/>
                    </a:cubicBezTo>
                    <a:cubicBezTo>
                      <a:pt x="8265" y="3360"/>
                      <a:pt x="6943" y="3840"/>
                      <a:pt x="5510" y="4320"/>
                    </a:cubicBezTo>
                    <a:cubicBezTo>
                      <a:pt x="3637" y="2400"/>
                      <a:pt x="3637" y="2400"/>
                      <a:pt x="3637" y="2400"/>
                    </a:cubicBezTo>
                    <a:cubicBezTo>
                      <a:pt x="6502" y="960"/>
                      <a:pt x="9808" y="0"/>
                      <a:pt x="13335" y="0"/>
                    </a:cubicBezTo>
                    <a:cubicBezTo>
                      <a:pt x="16200" y="0"/>
                      <a:pt x="18404" y="480"/>
                      <a:pt x="19837" y="1440"/>
                    </a:cubicBezTo>
                    <a:cubicBezTo>
                      <a:pt x="21380" y="2400"/>
                      <a:pt x="21600" y="5280"/>
                      <a:pt x="21600" y="52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0" name="Freeform 501"/>
              <p:cNvSpPr/>
              <p:nvPr/>
            </p:nvSpPr>
            <p:spPr>
              <a:xfrm>
                <a:off x="627781" y="11952"/>
                <a:ext cx="2236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523" y="9042"/>
                    </a:moveTo>
                    <a:cubicBezTo>
                      <a:pt x="15046" y="12558"/>
                      <a:pt x="15046" y="12558"/>
                      <a:pt x="15046" y="12558"/>
                    </a:cubicBezTo>
                    <a:cubicBezTo>
                      <a:pt x="16523" y="12558"/>
                      <a:pt x="18000" y="12558"/>
                      <a:pt x="19477" y="12558"/>
                    </a:cubicBezTo>
                    <a:cubicBezTo>
                      <a:pt x="19108" y="15070"/>
                      <a:pt x="19108" y="15070"/>
                      <a:pt x="19108" y="15070"/>
                    </a:cubicBezTo>
                    <a:cubicBezTo>
                      <a:pt x="17446" y="15070"/>
                      <a:pt x="15785" y="15070"/>
                      <a:pt x="14123" y="15070"/>
                    </a:cubicBezTo>
                    <a:cubicBezTo>
                      <a:pt x="13385" y="17581"/>
                      <a:pt x="12646" y="19591"/>
                      <a:pt x="11908" y="21600"/>
                    </a:cubicBezTo>
                    <a:cubicBezTo>
                      <a:pt x="10892" y="21600"/>
                      <a:pt x="9877" y="21600"/>
                      <a:pt x="8954" y="21600"/>
                    </a:cubicBezTo>
                    <a:cubicBezTo>
                      <a:pt x="9692" y="19591"/>
                      <a:pt x="10431" y="17581"/>
                      <a:pt x="11169" y="15070"/>
                    </a:cubicBezTo>
                    <a:cubicBezTo>
                      <a:pt x="9785" y="15070"/>
                      <a:pt x="8492" y="15070"/>
                      <a:pt x="7108" y="15070"/>
                    </a:cubicBezTo>
                    <a:cubicBezTo>
                      <a:pt x="6369" y="17581"/>
                      <a:pt x="5538" y="19591"/>
                      <a:pt x="4800" y="21600"/>
                    </a:cubicBezTo>
                    <a:cubicBezTo>
                      <a:pt x="3877" y="21600"/>
                      <a:pt x="2862" y="21600"/>
                      <a:pt x="1938" y="21600"/>
                    </a:cubicBezTo>
                    <a:cubicBezTo>
                      <a:pt x="2677" y="19591"/>
                      <a:pt x="3415" y="17581"/>
                      <a:pt x="4154" y="15070"/>
                    </a:cubicBezTo>
                    <a:cubicBezTo>
                      <a:pt x="2769" y="15070"/>
                      <a:pt x="1385" y="15070"/>
                      <a:pt x="0" y="15070"/>
                    </a:cubicBezTo>
                    <a:cubicBezTo>
                      <a:pt x="369" y="12558"/>
                      <a:pt x="369" y="12558"/>
                      <a:pt x="369" y="12558"/>
                    </a:cubicBezTo>
                    <a:cubicBezTo>
                      <a:pt x="1938" y="12558"/>
                      <a:pt x="3508" y="12558"/>
                      <a:pt x="5077" y="12558"/>
                    </a:cubicBezTo>
                    <a:cubicBezTo>
                      <a:pt x="6646" y="9042"/>
                      <a:pt x="6646" y="9042"/>
                      <a:pt x="6646" y="9042"/>
                    </a:cubicBezTo>
                    <a:cubicBezTo>
                      <a:pt x="5169" y="9042"/>
                      <a:pt x="3785" y="9042"/>
                      <a:pt x="2308" y="9042"/>
                    </a:cubicBezTo>
                    <a:cubicBezTo>
                      <a:pt x="2677" y="6530"/>
                      <a:pt x="2677" y="6530"/>
                      <a:pt x="2677" y="6530"/>
                    </a:cubicBezTo>
                    <a:cubicBezTo>
                      <a:pt x="4338" y="6530"/>
                      <a:pt x="5908" y="6530"/>
                      <a:pt x="7477" y="6530"/>
                    </a:cubicBezTo>
                    <a:cubicBezTo>
                      <a:pt x="8215" y="4521"/>
                      <a:pt x="9046" y="2009"/>
                      <a:pt x="9785" y="0"/>
                    </a:cubicBezTo>
                    <a:cubicBezTo>
                      <a:pt x="10708" y="0"/>
                      <a:pt x="11723" y="0"/>
                      <a:pt x="12738" y="0"/>
                    </a:cubicBezTo>
                    <a:cubicBezTo>
                      <a:pt x="11908" y="2009"/>
                      <a:pt x="11169" y="4521"/>
                      <a:pt x="10431" y="6530"/>
                    </a:cubicBezTo>
                    <a:cubicBezTo>
                      <a:pt x="11815" y="6530"/>
                      <a:pt x="13200" y="6530"/>
                      <a:pt x="14585" y="6530"/>
                    </a:cubicBezTo>
                    <a:cubicBezTo>
                      <a:pt x="15323" y="4521"/>
                      <a:pt x="16062" y="2009"/>
                      <a:pt x="16800" y="0"/>
                    </a:cubicBezTo>
                    <a:cubicBezTo>
                      <a:pt x="17815" y="0"/>
                      <a:pt x="18738" y="0"/>
                      <a:pt x="19662" y="0"/>
                    </a:cubicBezTo>
                    <a:cubicBezTo>
                      <a:pt x="18923" y="2009"/>
                      <a:pt x="18185" y="4521"/>
                      <a:pt x="17446" y="6530"/>
                    </a:cubicBezTo>
                    <a:cubicBezTo>
                      <a:pt x="18831" y="6530"/>
                      <a:pt x="20215" y="6530"/>
                      <a:pt x="21600" y="6530"/>
                    </a:cubicBezTo>
                    <a:cubicBezTo>
                      <a:pt x="21231" y="9042"/>
                      <a:pt x="21231" y="9042"/>
                      <a:pt x="21231" y="9042"/>
                    </a:cubicBezTo>
                    <a:cubicBezTo>
                      <a:pt x="19662" y="9042"/>
                      <a:pt x="18092" y="9042"/>
                      <a:pt x="16523" y="9042"/>
                    </a:cubicBezTo>
                    <a:close/>
                    <a:moveTo>
                      <a:pt x="7938" y="12558"/>
                    </a:moveTo>
                    <a:cubicBezTo>
                      <a:pt x="9323" y="12558"/>
                      <a:pt x="10708" y="12558"/>
                      <a:pt x="12092" y="12558"/>
                    </a:cubicBezTo>
                    <a:cubicBezTo>
                      <a:pt x="13662" y="9042"/>
                      <a:pt x="13662" y="9042"/>
                      <a:pt x="13662" y="9042"/>
                    </a:cubicBezTo>
                    <a:cubicBezTo>
                      <a:pt x="12277" y="9042"/>
                      <a:pt x="10892" y="9042"/>
                      <a:pt x="9508" y="9042"/>
                    </a:cubicBezTo>
                    <a:lnTo>
                      <a:pt x="7938" y="12558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1" name="Freeform 502"/>
              <p:cNvSpPr/>
              <p:nvPr/>
            </p:nvSpPr>
            <p:spPr>
              <a:xfrm>
                <a:off x="752067" y="19669"/>
                <a:ext cx="1921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78" y="17079"/>
                    </a:moveTo>
                    <a:cubicBezTo>
                      <a:pt x="19988" y="17079"/>
                      <a:pt x="18699" y="17079"/>
                      <a:pt x="17409" y="17079"/>
                    </a:cubicBezTo>
                    <a:cubicBezTo>
                      <a:pt x="16764" y="21600"/>
                      <a:pt x="16764" y="21600"/>
                      <a:pt x="16764" y="21600"/>
                    </a:cubicBezTo>
                    <a:cubicBezTo>
                      <a:pt x="15367" y="21600"/>
                      <a:pt x="13863" y="21600"/>
                      <a:pt x="12358" y="21600"/>
                    </a:cubicBezTo>
                    <a:cubicBezTo>
                      <a:pt x="13003" y="17079"/>
                      <a:pt x="13003" y="17079"/>
                      <a:pt x="13003" y="17079"/>
                    </a:cubicBezTo>
                    <a:cubicBezTo>
                      <a:pt x="8597" y="17079"/>
                      <a:pt x="4299" y="17079"/>
                      <a:pt x="0" y="17079"/>
                    </a:cubicBezTo>
                    <a:cubicBezTo>
                      <a:pt x="322" y="14065"/>
                      <a:pt x="322" y="14065"/>
                      <a:pt x="322" y="14065"/>
                    </a:cubicBezTo>
                    <a:cubicBezTo>
                      <a:pt x="5266" y="9544"/>
                      <a:pt x="10316" y="4521"/>
                      <a:pt x="15152" y="0"/>
                    </a:cubicBezTo>
                    <a:cubicBezTo>
                      <a:pt x="16657" y="0"/>
                      <a:pt x="18161" y="0"/>
                      <a:pt x="19666" y="0"/>
                    </a:cubicBezTo>
                    <a:cubicBezTo>
                      <a:pt x="19021" y="4521"/>
                      <a:pt x="18376" y="9042"/>
                      <a:pt x="17839" y="14065"/>
                    </a:cubicBezTo>
                    <a:cubicBezTo>
                      <a:pt x="19128" y="14065"/>
                      <a:pt x="20310" y="14065"/>
                      <a:pt x="21600" y="14065"/>
                    </a:cubicBezTo>
                    <a:lnTo>
                      <a:pt x="21278" y="17079"/>
                    </a:lnTo>
                    <a:close/>
                    <a:moveTo>
                      <a:pt x="13325" y="14065"/>
                    </a:moveTo>
                    <a:cubicBezTo>
                      <a:pt x="14078" y="8540"/>
                      <a:pt x="14078" y="8540"/>
                      <a:pt x="14078" y="8540"/>
                    </a:cubicBezTo>
                    <a:cubicBezTo>
                      <a:pt x="14937" y="4019"/>
                      <a:pt x="14937" y="4019"/>
                      <a:pt x="14937" y="4019"/>
                    </a:cubicBezTo>
                    <a:cubicBezTo>
                      <a:pt x="14722" y="4019"/>
                      <a:pt x="14722" y="4019"/>
                      <a:pt x="14722" y="4019"/>
                    </a:cubicBezTo>
                    <a:cubicBezTo>
                      <a:pt x="14722" y="4019"/>
                      <a:pt x="13648" y="5526"/>
                      <a:pt x="12681" y="6028"/>
                    </a:cubicBezTo>
                    <a:cubicBezTo>
                      <a:pt x="9994" y="8540"/>
                      <a:pt x="7307" y="11553"/>
                      <a:pt x="4621" y="14065"/>
                    </a:cubicBezTo>
                    <a:cubicBezTo>
                      <a:pt x="7522" y="14065"/>
                      <a:pt x="10424" y="14065"/>
                      <a:pt x="13325" y="140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2" name="Freeform 503"/>
              <p:cNvSpPr/>
              <p:nvPr/>
            </p:nvSpPr>
            <p:spPr>
              <a:xfrm>
                <a:off x="757810" y="11993"/>
                <a:ext cx="1779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439" y="13950"/>
                    </a:moveTo>
                    <a:cubicBezTo>
                      <a:pt x="20439" y="13950"/>
                      <a:pt x="19394" y="16650"/>
                      <a:pt x="17768" y="17550"/>
                    </a:cubicBezTo>
                    <a:cubicBezTo>
                      <a:pt x="16142" y="18000"/>
                      <a:pt x="13935" y="18450"/>
                      <a:pt x="11148" y="18900"/>
                    </a:cubicBezTo>
                    <a:cubicBezTo>
                      <a:pt x="10684" y="21600"/>
                      <a:pt x="10684" y="21600"/>
                      <a:pt x="10684" y="21600"/>
                    </a:cubicBezTo>
                    <a:cubicBezTo>
                      <a:pt x="9755" y="21600"/>
                      <a:pt x="8826" y="21600"/>
                      <a:pt x="7897" y="21600"/>
                    </a:cubicBezTo>
                    <a:cubicBezTo>
                      <a:pt x="8361" y="18900"/>
                      <a:pt x="8361" y="18900"/>
                      <a:pt x="8361" y="18900"/>
                    </a:cubicBezTo>
                    <a:cubicBezTo>
                      <a:pt x="4994" y="18900"/>
                      <a:pt x="2206" y="18450"/>
                      <a:pt x="0" y="18000"/>
                    </a:cubicBezTo>
                    <a:cubicBezTo>
                      <a:pt x="465" y="15300"/>
                      <a:pt x="465" y="15300"/>
                      <a:pt x="465" y="15300"/>
                    </a:cubicBezTo>
                    <a:cubicBezTo>
                      <a:pt x="1626" y="15750"/>
                      <a:pt x="3019" y="15750"/>
                      <a:pt x="4529" y="16200"/>
                    </a:cubicBezTo>
                    <a:cubicBezTo>
                      <a:pt x="6155" y="16200"/>
                      <a:pt x="7548" y="16200"/>
                      <a:pt x="8710" y="16650"/>
                    </a:cubicBezTo>
                    <a:cubicBezTo>
                      <a:pt x="9523" y="11700"/>
                      <a:pt x="9523" y="11700"/>
                      <a:pt x="9523" y="11700"/>
                    </a:cubicBezTo>
                    <a:cubicBezTo>
                      <a:pt x="7897" y="11250"/>
                      <a:pt x="7897" y="11250"/>
                      <a:pt x="7897" y="11250"/>
                    </a:cubicBezTo>
                    <a:cubicBezTo>
                      <a:pt x="5690" y="10800"/>
                      <a:pt x="4181" y="9900"/>
                      <a:pt x="3252" y="9450"/>
                    </a:cubicBezTo>
                    <a:cubicBezTo>
                      <a:pt x="2323" y="8550"/>
                      <a:pt x="2090" y="6300"/>
                      <a:pt x="2090" y="6300"/>
                    </a:cubicBezTo>
                    <a:cubicBezTo>
                      <a:pt x="2090" y="6300"/>
                      <a:pt x="3252" y="4050"/>
                      <a:pt x="4761" y="3600"/>
                    </a:cubicBezTo>
                    <a:cubicBezTo>
                      <a:pt x="6387" y="2700"/>
                      <a:pt x="8477" y="2250"/>
                      <a:pt x="11032" y="2250"/>
                    </a:cubicBezTo>
                    <a:cubicBezTo>
                      <a:pt x="11381" y="0"/>
                      <a:pt x="11381" y="0"/>
                      <a:pt x="11381" y="0"/>
                    </a:cubicBezTo>
                    <a:cubicBezTo>
                      <a:pt x="12310" y="0"/>
                      <a:pt x="13239" y="0"/>
                      <a:pt x="14168" y="0"/>
                    </a:cubicBezTo>
                    <a:cubicBezTo>
                      <a:pt x="13819" y="2250"/>
                      <a:pt x="13819" y="2250"/>
                      <a:pt x="13819" y="2250"/>
                    </a:cubicBezTo>
                    <a:cubicBezTo>
                      <a:pt x="16606" y="2250"/>
                      <a:pt x="19161" y="2250"/>
                      <a:pt x="21600" y="3150"/>
                    </a:cubicBezTo>
                    <a:cubicBezTo>
                      <a:pt x="19742" y="5400"/>
                      <a:pt x="19742" y="5400"/>
                      <a:pt x="19742" y="5400"/>
                    </a:cubicBezTo>
                    <a:cubicBezTo>
                      <a:pt x="17652" y="4950"/>
                      <a:pt x="15561" y="4500"/>
                      <a:pt x="13355" y="4500"/>
                    </a:cubicBezTo>
                    <a:cubicBezTo>
                      <a:pt x="12658" y="9450"/>
                      <a:pt x="12658" y="9450"/>
                      <a:pt x="12658" y="9450"/>
                    </a:cubicBezTo>
                    <a:cubicBezTo>
                      <a:pt x="14168" y="9450"/>
                      <a:pt x="14168" y="9450"/>
                      <a:pt x="14168" y="9450"/>
                    </a:cubicBezTo>
                    <a:cubicBezTo>
                      <a:pt x="16723" y="10350"/>
                      <a:pt x="18465" y="10800"/>
                      <a:pt x="19277" y="11700"/>
                    </a:cubicBezTo>
                    <a:cubicBezTo>
                      <a:pt x="20206" y="12150"/>
                      <a:pt x="20439" y="13950"/>
                      <a:pt x="20439" y="13950"/>
                    </a:cubicBezTo>
                    <a:close/>
                    <a:moveTo>
                      <a:pt x="6968" y="6300"/>
                    </a:moveTo>
                    <a:cubicBezTo>
                      <a:pt x="7548" y="7650"/>
                      <a:pt x="7548" y="7650"/>
                      <a:pt x="7548" y="7650"/>
                    </a:cubicBezTo>
                    <a:cubicBezTo>
                      <a:pt x="7548" y="7650"/>
                      <a:pt x="8826" y="8100"/>
                      <a:pt x="9987" y="8550"/>
                    </a:cubicBezTo>
                    <a:cubicBezTo>
                      <a:pt x="10684" y="4500"/>
                      <a:pt x="10684" y="4500"/>
                      <a:pt x="10684" y="4500"/>
                    </a:cubicBezTo>
                    <a:cubicBezTo>
                      <a:pt x="9523" y="4500"/>
                      <a:pt x="8013" y="4950"/>
                      <a:pt x="8013" y="4950"/>
                    </a:cubicBezTo>
                    <a:lnTo>
                      <a:pt x="6968" y="6300"/>
                    </a:lnTo>
                    <a:close/>
                    <a:moveTo>
                      <a:pt x="15445" y="14400"/>
                    </a:moveTo>
                    <a:cubicBezTo>
                      <a:pt x="14865" y="13050"/>
                      <a:pt x="14865" y="13050"/>
                      <a:pt x="14865" y="13050"/>
                    </a:cubicBezTo>
                    <a:cubicBezTo>
                      <a:pt x="14865" y="13050"/>
                      <a:pt x="13471" y="12600"/>
                      <a:pt x="12194" y="12150"/>
                    </a:cubicBezTo>
                    <a:cubicBezTo>
                      <a:pt x="11497" y="16200"/>
                      <a:pt x="11497" y="16200"/>
                      <a:pt x="11497" y="16200"/>
                    </a:cubicBezTo>
                    <a:cubicBezTo>
                      <a:pt x="14052" y="16200"/>
                      <a:pt x="15445" y="14400"/>
                      <a:pt x="15445" y="144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3" name="Freeform 504"/>
              <p:cNvSpPr/>
              <p:nvPr/>
            </p:nvSpPr>
            <p:spPr>
              <a:xfrm>
                <a:off x="887961" y="19710"/>
                <a:ext cx="1690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593" y="7855"/>
                    </a:moveTo>
                    <a:cubicBezTo>
                      <a:pt x="14888" y="7855"/>
                      <a:pt x="17329" y="8345"/>
                      <a:pt x="19159" y="9327"/>
                    </a:cubicBezTo>
                    <a:cubicBezTo>
                      <a:pt x="20990" y="10800"/>
                      <a:pt x="21600" y="14236"/>
                      <a:pt x="21600" y="14236"/>
                    </a:cubicBezTo>
                    <a:cubicBezTo>
                      <a:pt x="21600" y="14236"/>
                      <a:pt x="20136" y="18164"/>
                      <a:pt x="17817" y="19636"/>
                    </a:cubicBezTo>
                    <a:cubicBezTo>
                      <a:pt x="15498" y="20618"/>
                      <a:pt x="12447" y="21600"/>
                      <a:pt x="8420" y="21600"/>
                    </a:cubicBezTo>
                    <a:cubicBezTo>
                      <a:pt x="4759" y="21600"/>
                      <a:pt x="1953" y="21109"/>
                      <a:pt x="0" y="20127"/>
                    </a:cubicBezTo>
                    <a:cubicBezTo>
                      <a:pt x="366" y="17182"/>
                      <a:pt x="366" y="17182"/>
                      <a:pt x="366" y="17182"/>
                    </a:cubicBezTo>
                    <a:cubicBezTo>
                      <a:pt x="1464" y="17673"/>
                      <a:pt x="2807" y="18164"/>
                      <a:pt x="4271" y="18164"/>
                    </a:cubicBezTo>
                    <a:cubicBezTo>
                      <a:pt x="5858" y="18655"/>
                      <a:pt x="7322" y="18655"/>
                      <a:pt x="8542" y="18655"/>
                    </a:cubicBezTo>
                    <a:cubicBezTo>
                      <a:pt x="10983" y="18655"/>
                      <a:pt x="12814" y="18164"/>
                      <a:pt x="14034" y="17673"/>
                    </a:cubicBezTo>
                    <a:cubicBezTo>
                      <a:pt x="15376" y="16691"/>
                      <a:pt x="16231" y="14727"/>
                      <a:pt x="16231" y="14727"/>
                    </a:cubicBezTo>
                    <a:cubicBezTo>
                      <a:pt x="16231" y="14727"/>
                      <a:pt x="14156" y="10800"/>
                      <a:pt x="9153" y="10800"/>
                    </a:cubicBezTo>
                    <a:cubicBezTo>
                      <a:pt x="9153" y="10800"/>
                      <a:pt x="7688" y="10800"/>
                      <a:pt x="6590" y="10800"/>
                    </a:cubicBezTo>
                    <a:cubicBezTo>
                      <a:pt x="5614" y="10800"/>
                      <a:pt x="4637" y="11291"/>
                      <a:pt x="3905" y="11291"/>
                    </a:cubicBezTo>
                    <a:cubicBezTo>
                      <a:pt x="3173" y="10800"/>
                      <a:pt x="2441" y="10800"/>
                      <a:pt x="1708" y="10309"/>
                    </a:cubicBezTo>
                    <a:cubicBezTo>
                      <a:pt x="2441" y="6873"/>
                      <a:pt x="3173" y="3436"/>
                      <a:pt x="3905" y="0"/>
                    </a:cubicBezTo>
                    <a:cubicBezTo>
                      <a:pt x="9519" y="0"/>
                      <a:pt x="15132" y="0"/>
                      <a:pt x="20624" y="0"/>
                    </a:cubicBezTo>
                    <a:cubicBezTo>
                      <a:pt x="20380" y="2945"/>
                      <a:pt x="20380" y="2945"/>
                      <a:pt x="20380" y="2945"/>
                    </a:cubicBezTo>
                    <a:cubicBezTo>
                      <a:pt x="16353" y="2945"/>
                      <a:pt x="12203" y="2945"/>
                      <a:pt x="8176" y="2945"/>
                    </a:cubicBezTo>
                    <a:cubicBezTo>
                      <a:pt x="6956" y="8345"/>
                      <a:pt x="6956" y="8345"/>
                      <a:pt x="6956" y="8345"/>
                    </a:cubicBezTo>
                    <a:cubicBezTo>
                      <a:pt x="6956" y="8345"/>
                      <a:pt x="8176" y="8345"/>
                      <a:pt x="8908" y="7855"/>
                    </a:cubicBezTo>
                    <a:cubicBezTo>
                      <a:pt x="9641" y="7855"/>
                      <a:pt x="10495" y="7855"/>
                      <a:pt x="11593" y="785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4" name="Freeform 505"/>
              <p:cNvSpPr/>
              <p:nvPr/>
            </p:nvSpPr>
            <p:spPr>
              <a:xfrm>
                <a:off x="886545" y="11952"/>
                <a:ext cx="2653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935" y="6530"/>
                    </a:moveTo>
                    <a:cubicBezTo>
                      <a:pt x="8935" y="6530"/>
                      <a:pt x="8314" y="10549"/>
                      <a:pt x="7459" y="11553"/>
                    </a:cubicBezTo>
                    <a:cubicBezTo>
                      <a:pt x="6682" y="12558"/>
                      <a:pt x="5439" y="13060"/>
                      <a:pt x="4040" y="13060"/>
                    </a:cubicBezTo>
                    <a:cubicBezTo>
                      <a:pt x="2564" y="13060"/>
                      <a:pt x="1554" y="12558"/>
                      <a:pt x="855" y="11553"/>
                    </a:cubicBezTo>
                    <a:cubicBezTo>
                      <a:pt x="155" y="10047"/>
                      <a:pt x="0" y="6530"/>
                      <a:pt x="0" y="6530"/>
                    </a:cubicBezTo>
                    <a:cubicBezTo>
                      <a:pt x="311" y="2009"/>
                      <a:pt x="1865" y="0"/>
                      <a:pt x="4817" y="0"/>
                    </a:cubicBezTo>
                    <a:cubicBezTo>
                      <a:pt x="6294" y="0"/>
                      <a:pt x="7381" y="502"/>
                      <a:pt x="8081" y="1507"/>
                    </a:cubicBezTo>
                    <a:cubicBezTo>
                      <a:pt x="8780" y="2512"/>
                      <a:pt x="8935" y="6530"/>
                      <a:pt x="8935" y="6530"/>
                    </a:cubicBezTo>
                    <a:close/>
                    <a:moveTo>
                      <a:pt x="2719" y="6530"/>
                    </a:moveTo>
                    <a:cubicBezTo>
                      <a:pt x="2875" y="9544"/>
                      <a:pt x="2875" y="9544"/>
                      <a:pt x="2875" y="9544"/>
                    </a:cubicBezTo>
                    <a:cubicBezTo>
                      <a:pt x="2875" y="9544"/>
                      <a:pt x="3496" y="11051"/>
                      <a:pt x="4118" y="11051"/>
                    </a:cubicBezTo>
                    <a:cubicBezTo>
                      <a:pt x="5361" y="11051"/>
                      <a:pt x="6216" y="6530"/>
                      <a:pt x="6216" y="6530"/>
                    </a:cubicBezTo>
                    <a:cubicBezTo>
                      <a:pt x="6216" y="6530"/>
                      <a:pt x="5905" y="2009"/>
                      <a:pt x="4662" y="2009"/>
                    </a:cubicBezTo>
                    <a:cubicBezTo>
                      <a:pt x="4118" y="2009"/>
                      <a:pt x="3341" y="3516"/>
                      <a:pt x="3341" y="3516"/>
                    </a:cubicBezTo>
                    <a:lnTo>
                      <a:pt x="2719" y="6530"/>
                    </a:lnTo>
                    <a:close/>
                    <a:moveTo>
                      <a:pt x="18337" y="0"/>
                    </a:moveTo>
                    <a:cubicBezTo>
                      <a:pt x="14219" y="7033"/>
                      <a:pt x="10023" y="14567"/>
                      <a:pt x="5827" y="21600"/>
                    </a:cubicBezTo>
                    <a:cubicBezTo>
                      <a:pt x="4973" y="21600"/>
                      <a:pt x="4040" y="21600"/>
                      <a:pt x="3108" y="21600"/>
                    </a:cubicBezTo>
                    <a:cubicBezTo>
                      <a:pt x="7381" y="14567"/>
                      <a:pt x="11499" y="7033"/>
                      <a:pt x="15695" y="0"/>
                    </a:cubicBezTo>
                    <a:cubicBezTo>
                      <a:pt x="16550" y="0"/>
                      <a:pt x="17482" y="0"/>
                      <a:pt x="18337" y="0"/>
                    </a:cubicBezTo>
                    <a:close/>
                    <a:moveTo>
                      <a:pt x="21600" y="15070"/>
                    </a:moveTo>
                    <a:cubicBezTo>
                      <a:pt x="21600" y="15070"/>
                      <a:pt x="21056" y="19088"/>
                      <a:pt x="20201" y="20093"/>
                    </a:cubicBezTo>
                    <a:cubicBezTo>
                      <a:pt x="19347" y="21098"/>
                      <a:pt x="18181" y="21600"/>
                      <a:pt x="16705" y="21600"/>
                    </a:cubicBezTo>
                    <a:cubicBezTo>
                      <a:pt x="15306" y="21600"/>
                      <a:pt x="14296" y="21098"/>
                      <a:pt x="13519" y="20093"/>
                    </a:cubicBezTo>
                    <a:cubicBezTo>
                      <a:pt x="12820" y="19088"/>
                      <a:pt x="12665" y="15070"/>
                      <a:pt x="12665" y="15070"/>
                    </a:cubicBezTo>
                    <a:cubicBezTo>
                      <a:pt x="12898" y="10549"/>
                      <a:pt x="14529" y="8540"/>
                      <a:pt x="17482" y="8540"/>
                    </a:cubicBezTo>
                    <a:cubicBezTo>
                      <a:pt x="18958" y="8540"/>
                      <a:pt x="19968" y="9042"/>
                      <a:pt x="20745" y="10047"/>
                    </a:cubicBezTo>
                    <a:cubicBezTo>
                      <a:pt x="21445" y="11051"/>
                      <a:pt x="21600" y="15070"/>
                      <a:pt x="21600" y="15070"/>
                    </a:cubicBezTo>
                    <a:close/>
                    <a:moveTo>
                      <a:pt x="15384" y="15070"/>
                    </a:moveTo>
                    <a:cubicBezTo>
                      <a:pt x="15617" y="18084"/>
                      <a:pt x="15617" y="18084"/>
                      <a:pt x="15617" y="18084"/>
                    </a:cubicBezTo>
                    <a:cubicBezTo>
                      <a:pt x="15617" y="18084"/>
                      <a:pt x="16239" y="19591"/>
                      <a:pt x="16860" y="19591"/>
                    </a:cubicBezTo>
                    <a:cubicBezTo>
                      <a:pt x="18104" y="19591"/>
                      <a:pt x="18958" y="15070"/>
                      <a:pt x="18958" y="15070"/>
                    </a:cubicBezTo>
                    <a:cubicBezTo>
                      <a:pt x="18958" y="15070"/>
                      <a:pt x="18570" y="11051"/>
                      <a:pt x="17404" y="11051"/>
                    </a:cubicBezTo>
                    <a:cubicBezTo>
                      <a:pt x="16783" y="11051"/>
                      <a:pt x="16006" y="12056"/>
                      <a:pt x="16006" y="12056"/>
                    </a:cubicBezTo>
                    <a:lnTo>
                      <a:pt x="15384" y="1507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5" name="Freeform 506"/>
              <p:cNvSpPr/>
              <p:nvPr/>
            </p:nvSpPr>
            <p:spPr>
              <a:xfrm>
                <a:off x="1020862" y="19669"/>
                <a:ext cx="1710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2480"/>
                    </a:moveTo>
                    <a:cubicBezTo>
                      <a:pt x="362" y="4320"/>
                      <a:pt x="5672" y="0"/>
                      <a:pt x="15808" y="0"/>
                    </a:cubicBezTo>
                    <a:cubicBezTo>
                      <a:pt x="17377" y="0"/>
                      <a:pt x="18704" y="0"/>
                      <a:pt x="19790" y="480"/>
                    </a:cubicBezTo>
                    <a:cubicBezTo>
                      <a:pt x="19669" y="3360"/>
                      <a:pt x="19669" y="3360"/>
                      <a:pt x="19669" y="3360"/>
                    </a:cubicBezTo>
                    <a:cubicBezTo>
                      <a:pt x="18583" y="2880"/>
                      <a:pt x="17256" y="2880"/>
                      <a:pt x="15808" y="2880"/>
                    </a:cubicBezTo>
                    <a:cubicBezTo>
                      <a:pt x="12429" y="2880"/>
                      <a:pt x="9895" y="3360"/>
                      <a:pt x="8085" y="4800"/>
                    </a:cubicBezTo>
                    <a:cubicBezTo>
                      <a:pt x="6396" y="5760"/>
                      <a:pt x="5068" y="10560"/>
                      <a:pt x="5068" y="10560"/>
                    </a:cubicBezTo>
                    <a:cubicBezTo>
                      <a:pt x="5309" y="10560"/>
                      <a:pt x="5309" y="10560"/>
                      <a:pt x="5309" y="10560"/>
                    </a:cubicBezTo>
                    <a:cubicBezTo>
                      <a:pt x="6034" y="9600"/>
                      <a:pt x="6999" y="9120"/>
                      <a:pt x="8326" y="8640"/>
                    </a:cubicBezTo>
                    <a:cubicBezTo>
                      <a:pt x="9533" y="8160"/>
                      <a:pt x="10981" y="8160"/>
                      <a:pt x="12670" y="8160"/>
                    </a:cubicBezTo>
                    <a:cubicBezTo>
                      <a:pt x="15566" y="8160"/>
                      <a:pt x="17739" y="8640"/>
                      <a:pt x="19307" y="9600"/>
                    </a:cubicBezTo>
                    <a:cubicBezTo>
                      <a:pt x="20876" y="11040"/>
                      <a:pt x="21600" y="14400"/>
                      <a:pt x="21600" y="14400"/>
                    </a:cubicBezTo>
                    <a:cubicBezTo>
                      <a:pt x="21600" y="14400"/>
                      <a:pt x="20514" y="18240"/>
                      <a:pt x="18583" y="19680"/>
                    </a:cubicBezTo>
                    <a:cubicBezTo>
                      <a:pt x="16653" y="20640"/>
                      <a:pt x="13998" y="21600"/>
                      <a:pt x="10860" y="21600"/>
                    </a:cubicBezTo>
                    <a:cubicBezTo>
                      <a:pt x="8568" y="21600"/>
                      <a:pt x="6516" y="21120"/>
                      <a:pt x="4827" y="20640"/>
                    </a:cubicBezTo>
                    <a:cubicBezTo>
                      <a:pt x="3258" y="19680"/>
                      <a:pt x="1931" y="18720"/>
                      <a:pt x="1086" y="17280"/>
                    </a:cubicBezTo>
                    <a:cubicBezTo>
                      <a:pt x="241" y="15840"/>
                      <a:pt x="0" y="12480"/>
                      <a:pt x="0" y="12480"/>
                    </a:cubicBezTo>
                    <a:close/>
                    <a:moveTo>
                      <a:pt x="10860" y="18720"/>
                    </a:moveTo>
                    <a:cubicBezTo>
                      <a:pt x="12550" y="18720"/>
                      <a:pt x="13998" y="18240"/>
                      <a:pt x="14963" y="17760"/>
                    </a:cubicBezTo>
                    <a:cubicBezTo>
                      <a:pt x="15928" y="16800"/>
                      <a:pt x="16532" y="14400"/>
                      <a:pt x="16532" y="14400"/>
                    </a:cubicBezTo>
                    <a:cubicBezTo>
                      <a:pt x="16532" y="14400"/>
                      <a:pt x="16170" y="12000"/>
                      <a:pt x="15325" y="11520"/>
                    </a:cubicBezTo>
                    <a:cubicBezTo>
                      <a:pt x="14480" y="11040"/>
                      <a:pt x="13153" y="10560"/>
                      <a:pt x="11343" y="10560"/>
                    </a:cubicBezTo>
                    <a:cubicBezTo>
                      <a:pt x="10257" y="10560"/>
                      <a:pt x="9171" y="10560"/>
                      <a:pt x="8206" y="11040"/>
                    </a:cubicBezTo>
                    <a:cubicBezTo>
                      <a:pt x="7361" y="11520"/>
                      <a:pt x="6034" y="12480"/>
                      <a:pt x="6034" y="12480"/>
                    </a:cubicBezTo>
                    <a:cubicBezTo>
                      <a:pt x="5068" y="13920"/>
                      <a:pt x="5068" y="13920"/>
                      <a:pt x="5068" y="13920"/>
                    </a:cubicBezTo>
                    <a:cubicBezTo>
                      <a:pt x="5068" y="13920"/>
                      <a:pt x="5551" y="16320"/>
                      <a:pt x="6637" y="17280"/>
                    </a:cubicBezTo>
                    <a:cubicBezTo>
                      <a:pt x="7723" y="18240"/>
                      <a:pt x="9171" y="18720"/>
                      <a:pt x="10860" y="187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6" name="Freeform 507"/>
              <p:cNvSpPr/>
              <p:nvPr/>
            </p:nvSpPr>
            <p:spPr>
              <a:xfrm>
                <a:off x="1021711" y="11178"/>
                <a:ext cx="17797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252" y="14400"/>
                      <a:pt x="6387" y="7200"/>
                      <a:pt x="9639" y="0"/>
                    </a:cubicBezTo>
                    <a:cubicBezTo>
                      <a:pt x="10452" y="0"/>
                      <a:pt x="11265" y="0"/>
                      <a:pt x="12077" y="0"/>
                    </a:cubicBezTo>
                    <a:cubicBezTo>
                      <a:pt x="15213" y="7200"/>
                      <a:pt x="18465" y="14400"/>
                      <a:pt x="21600" y="21600"/>
                    </a:cubicBezTo>
                    <a:cubicBezTo>
                      <a:pt x="20323" y="21600"/>
                      <a:pt x="18929" y="21600"/>
                      <a:pt x="17535" y="21600"/>
                    </a:cubicBezTo>
                    <a:cubicBezTo>
                      <a:pt x="15329" y="16000"/>
                      <a:pt x="13006" y="11200"/>
                      <a:pt x="10800" y="5600"/>
                    </a:cubicBezTo>
                    <a:cubicBezTo>
                      <a:pt x="8477" y="11200"/>
                      <a:pt x="6271" y="16000"/>
                      <a:pt x="3948" y="21600"/>
                    </a:cubicBezTo>
                    <a:cubicBezTo>
                      <a:pt x="2671" y="21600"/>
                      <a:pt x="1277" y="21600"/>
                      <a:pt x="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7" name="Freeform 508"/>
              <p:cNvSpPr/>
              <p:nvPr/>
            </p:nvSpPr>
            <p:spPr>
              <a:xfrm>
                <a:off x="1153601" y="19669"/>
                <a:ext cx="1739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54" y="21600"/>
                    </a:moveTo>
                    <a:cubicBezTo>
                      <a:pt x="8189" y="15572"/>
                      <a:pt x="12224" y="9042"/>
                      <a:pt x="16259" y="3014"/>
                    </a:cubicBezTo>
                    <a:cubicBezTo>
                      <a:pt x="10919" y="3014"/>
                      <a:pt x="5459" y="3014"/>
                      <a:pt x="0" y="301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240" y="0"/>
                      <a:pt x="14360" y="0"/>
                      <a:pt x="21600" y="0"/>
                    </a:cubicBezTo>
                    <a:cubicBezTo>
                      <a:pt x="21600" y="2512"/>
                      <a:pt x="21600" y="2512"/>
                      <a:pt x="21600" y="2512"/>
                    </a:cubicBezTo>
                    <a:cubicBezTo>
                      <a:pt x="17565" y="8540"/>
                      <a:pt x="13648" y="15070"/>
                      <a:pt x="9613" y="21600"/>
                    </a:cubicBezTo>
                    <a:cubicBezTo>
                      <a:pt x="7714" y="21600"/>
                      <a:pt x="5934" y="21600"/>
                      <a:pt x="4154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8" name="Freeform 509"/>
              <p:cNvSpPr/>
              <p:nvPr/>
            </p:nvSpPr>
            <p:spPr>
              <a:xfrm>
                <a:off x="1150810" y="11952"/>
                <a:ext cx="2426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6074"/>
                    </a:moveTo>
                    <a:cubicBezTo>
                      <a:pt x="0" y="16074"/>
                      <a:pt x="340" y="13563"/>
                      <a:pt x="935" y="12558"/>
                    </a:cubicBezTo>
                    <a:cubicBezTo>
                      <a:pt x="1616" y="11553"/>
                      <a:pt x="2806" y="10549"/>
                      <a:pt x="4507" y="9544"/>
                    </a:cubicBezTo>
                    <a:cubicBezTo>
                      <a:pt x="3487" y="8540"/>
                      <a:pt x="2466" y="7033"/>
                      <a:pt x="2466" y="7033"/>
                    </a:cubicBezTo>
                    <a:cubicBezTo>
                      <a:pt x="1956" y="4521"/>
                      <a:pt x="1956" y="4521"/>
                      <a:pt x="1956" y="4521"/>
                    </a:cubicBezTo>
                    <a:cubicBezTo>
                      <a:pt x="1956" y="4521"/>
                      <a:pt x="2466" y="2009"/>
                      <a:pt x="3572" y="1005"/>
                    </a:cubicBezTo>
                    <a:cubicBezTo>
                      <a:pt x="4677" y="502"/>
                      <a:pt x="6123" y="0"/>
                      <a:pt x="7994" y="0"/>
                    </a:cubicBezTo>
                    <a:cubicBezTo>
                      <a:pt x="9780" y="0"/>
                      <a:pt x="11140" y="502"/>
                      <a:pt x="12161" y="1005"/>
                    </a:cubicBezTo>
                    <a:cubicBezTo>
                      <a:pt x="13181" y="2009"/>
                      <a:pt x="13776" y="4521"/>
                      <a:pt x="13776" y="4521"/>
                    </a:cubicBezTo>
                    <a:cubicBezTo>
                      <a:pt x="13776" y="4521"/>
                      <a:pt x="13436" y="6530"/>
                      <a:pt x="12756" y="7535"/>
                    </a:cubicBezTo>
                    <a:cubicBezTo>
                      <a:pt x="12076" y="8540"/>
                      <a:pt x="10970" y="9544"/>
                      <a:pt x="9354" y="10047"/>
                    </a:cubicBezTo>
                    <a:cubicBezTo>
                      <a:pt x="11140" y="11553"/>
                      <a:pt x="12926" y="13563"/>
                      <a:pt x="14627" y="15070"/>
                    </a:cubicBezTo>
                    <a:cubicBezTo>
                      <a:pt x="15477" y="14065"/>
                      <a:pt x="16157" y="12558"/>
                      <a:pt x="16668" y="10549"/>
                    </a:cubicBezTo>
                    <a:cubicBezTo>
                      <a:pt x="17858" y="10549"/>
                      <a:pt x="19134" y="10549"/>
                      <a:pt x="20324" y="10549"/>
                    </a:cubicBezTo>
                    <a:cubicBezTo>
                      <a:pt x="19644" y="13060"/>
                      <a:pt x="18539" y="15572"/>
                      <a:pt x="17008" y="17079"/>
                    </a:cubicBezTo>
                    <a:cubicBezTo>
                      <a:pt x="18539" y="18586"/>
                      <a:pt x="20069" y="20093"/>
                      <a:pt x="21600" y="21600"/>
                    </a:cubicBezTo>
                    <a:cubicBezTo>
                      <a:pt x="20069" y="21600"/>
                      <a:pt x="18539" y="21600"/>
                      <a:pt x="17008" y="21600"/>
                    </a:cubicBezTo>
                    <a:cubicBezTo>
                      <a:pt x="16243" y="20595"/>
                      <a:pt x="15477" y="20093"/>
                      <a:pt x="14712" y="19591"/>
                    </a:cubicBezTo>
                    <a:cubicBezTo>
                      <a:pt x="13691" y="20093"/>
                      <a:pt x="12586" y="20595"/>
                      <a:pt x="11395" y="21098"/>
                    </a:cubicBezTo>
                    <a:cubicBezTo>
                      <a:pt x="10290" y="21600"/>
                      <a:pt x="9014" y="21600"/>
                      <a:pt x="7569" y="21600"/>
                    </a:cubicBezTo>
                    <a:cubicBezTo>
                      <a:pt x="5187" y="21600"/>
                      <a:pt x="3402" y="21098"/>
                      <a:pt x="2041" y="20093"/>
                    </a:cubicBezTo>
                    <a:cubicBezTo>
                      <a:pt x="680" y="19088"/>
                      <a:pt x="0" y="16074"/>
                      <a:pt x="0" y="16074"/>
                    </a:cubicBezTo>
                    <a:close/>
                    <a:moveTo>
                      <a:pt x="7739" y="18586"/>
                    </a:moveTo>
                    <a:cubicBezTo>
                      <a:pt x="9524" y="18586"/>
                      <a:pt x="11140" y="18084"/>
                      <a:pt x="12501" y="17079"/>
                    </a:cubicBezTo>
                    <a:cubicBezTo>
                      <a:pt x="10460" y="15572"/>
                      <a:pt x="8504" y="13563"/>
                      <a:pt x="6633" y="11553"/>
                    </a:cubicBezTo>
                    <a:cubicBezTo>
                      <a:pt x="5528" y="12558"/>
                      <a:pt x="4422" y="13563"/>
                      <a:pt x="4422" y="13563"/>
                    </a:cubicBezTo>
                    <a:cubicBezTo>
                      <a:pt x="3827" y="15572"/>
                      <a:pt x="3827" y="15572"/>
                      <a:pt x="3827" y="15572"/>
                    </a:cubicBezTo>
                    <a:cubicBezTo>
                      <a:pt x="3827" y="15572"/>
                      <a:pt x="4167" y="17079"/>
                      <a:pt x="4847" y="17581"/>
                    </a:cubicBezTo>
                    <a:cubicBezTo>
                      <a:pt x="5528" y="18586"/>
                      <a:pt x="6548" y="18586"/>
                      <a:pt x="7739" y="18586"/>
                    </a:cubicBezTo>
                    <a:close/>
                    <a:moveTo>
                      <a:pt x="5357" y="4521"/>
                    </a:moveTo>
                    <a:cubicBezTo>
                      <a:pt x="5868" y="6530"/>
                      <a:pt x="5868" y="6530"/>
                      <a:pt x="5868" y="6530"/>
                    </a:cubicBezTo>
                    <a:cubicBezTo>
                      <a:pt x="5868" y="6530"/>
                      <a:pt x="6718" y="7535"/>
                      <a:pt x="7313" y="8037"/>
                    </a:cubicBezTo>
                    <a:cubicBezTo>
                      <a:pt x="8419" y="7535"/>
                      <a:pt x="9694" y="6530"/>
                      <a:pt x="9694" y="6530"/>
                    </a:cubicBezTo>
                    <a:cubicBezTo>
                      <a:pt x="10375" y="4521"/>
                      <a:pt x="10375" y="4521"/>
                      <a:pt x="10375" y="4521"/>
                    </a:cubicBezTo>
                    <a:cubicBezTo>
                      <a:pt x="9694" y="3014"/>
                      <a:pt x="9694" y="3014"/>
                      <a:pt x="9694" y="3014"/>
                    </a:cubicBezTo>
                    <a:cubicBezTo>
                      <a:pt x="9694" y="3014"/>
                      <a:pt x="8674" y="2512"/>
                      <a:pt x="7909" y="2512"/>
                    </a:cubicBezTo>
                    <a:cubicBezTo>
                      <a:pt x="7143" y="2512"/>
                      <a:pt x="6038" y="3516"/>
                      <a:pt x="6038" y="3516"/>
                    </a:cubicBezTo>
                    <a:lnTo>
                      <a:pt x="5357" y="4521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49" name="Freeform 510"/>
              <p:cNvSpPr/>
              <p:nvPr/>
            </p:nvSpPr>
            <p:spPr>
              <a:xfrm>
                <a:off x="1286704" y="19669"/>
                <a:ext cx="1719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20" y="0"/>
                    </a:moveTo>
                    <a:cubicBezTo>
                      <a:pt x="12720" y="0"/>
                      <a:pt x="15120" y="480"/>
                      <a:pt x="17040" y="1440"/>
                    </a:cubicBezTo>
                    <a:cubicBezTo>
                      <a:pt x="18840" y="2400"/>
                      <a:pt x="19800" y="4800"/>
                      <a:pt x="19800" y="4800"/>
                    </a:cubicBezTo>
                    <a:cubicBezTo>
                      <a:pt x="19800" y="4800"/>
                      <a:pt x="18120" y="9120"/>
                      <a:pt x="14400" y="10080"/>
                    </a:cubicBezTo>
                    <a:cubicBezTo>
                      <a:pt x="16920" y="11040"/>
                      <a:pt x="18720" y="12000"/>
                      <a:pt x="19800" y="12960"/>
                    </a:cubicBezTo>
                    <a:cubicBezTo>
                      <a:pt x="21000" y="13440"/>
                      <a:pt x="21600" y="15840"/>
                      <a:pt x="21600" y="15840"/>
                    </a:cubicBezTo>
                    <a:cubicBezTo>
                      <a:pt x="21600" y="15840"/>
                      <a:pt x="20880" y="18720"/>
                      <a:pt x="19080" y="20160"/>
                    </a:cubicBezTo>
                    <a:cubicBezTo>
                      <a:pt x="17160" y="21120"/>
                      <a:pt x="14640" y="21600"/>
                      <a:pt x="11280" y="21600"/>
                    </a:cubicBezTo>
                    <a:cubicBezTo>
                      <a:pt x="7920" y="21600"/>
                      <a:pt x="5160" y="21120"/>
                      <a:pt x="3120" y="20160"/>
                    </a:cubicBezTo>
                    <a:cubicBezTo>
                      <a:pt x="1200" y="19200"/>
                      <a:pt x="0" y="15840"/>
                      <a:pt x="0" y="15840"/>
                    </a:cubicBezTo>
                    <a:cubicBezTo>
                      <a:pt x="0" y="15840"/>
                      <a:pt x="360" y="13440"/>
                      <a:pt x="1320" y="12960"/>
                    </a:cubicBezTo>
                    <a:cubicBezTo>
                      <a:pt x="2280" y="12000"/>
                      <a:pt x="3840" y="11040"/>
                      <a:pt x="6120" y="10560"/>
                    </a:cubicBezTo>
                    <a:cubicBezTo>
                      <a:pt x="4080" y="9600"/>
                      <a:pt x="2640" y="8640"/>
                      <a:pt x="1800" y="8160"/>
                    </a:cubicBezTo>
                    <a:cubicBezTo>
                      <a:pt x="840" y="7200"/>
                      <a:pt x="360" y="4800"/>
                      <a:pt x="360" y="4800"/>
                    </a:cubicBezTo>
                    <a:cubicBezTo>
                      <a:pt x="360" y="4800"/>
                      <a:pt x="1080" y="2400"/>
                      <a:pt x="2760" y="1440"/>
                    </a:cubicBezTo>
                    <a:cubicBezTo>
                      <a:pt x="4560" y="480"/>
                      <a:pt x="6840" y="0"/>
                      <a:pt x="9720" y="0"/>
                    </a:cubicBezTo>
                    <a:close/>
                    <a:moveTo>
                      <a:pt x="4920" y="15840"/>
                    </a:moveTo>
                    <a:cubicBezTo>
                      <a:pt x="4920" y="15840"/>
                      <a:pt x="5640" y="17760"/>
                      <a:pt x="6720" y="18240"/>
                    </a:cubicBezTo>
                    <a:cubicBezTo>
                      <a:pt x="7800" y="18720"/>
                      <a:pt x="9240" y="18720"/>
                      <a:pt x="11040" y="18720"/>
                    </a:cubicBezTo>
                    <a:cubicBezTo>
                      <a:pt x="12960" y="18720"/>
                      <a:pt x="14400" y="18720"/>
                      <a:pt x="15360" y="18240"/>
                    </a:cubicBezTo>
                    <a:cubicBezTo>
                      <a:pt x="16320" y="17760"/>
                      <a:pt x="16680" y="15840"/>
                      <a:pt x="16680" y="15840"/>
                    </a:cubicBezTo>
                    <a:cubicBezTo>
                      <a:pt x="16680" y="15840"/>
                      <a:pt x="16200" y="14400"/>
                      <a:pt x="15120" y="13440"/>
                    </a:cubicBezTo>
                    <a:cubicBezTo>
                      <a:pt x="14160" y="12960"/>
                      <a:pt x="12720" y="12480"/>
                      <a:pt x="10680" y="12000"/>
                    </a:cubicBezTo>
                    <a:cubicBezTo>
                      <a:pt x="10080" y="11520"/>
                      <a:pt x="10080" y="11520"/>
                      <a:pt x="10080" y="11520"/>
                    </a:cubicBezTo>
                    <a:cubicBezTo>
                      <a:pt x="8160" y="12000"/>
                      <a:pt x="6840" y="12960"/>
                      <a:pt x="6120" y="13440"/>
                    </a:cubicBezTo>
                    <a:cubicBezTo>
                      <a:pt x="5280" y="13920"/>
                      <a:pt x="4920" y="15840"/>
                      <a:pt x="4920" y="15840"/>
                    </a:cubicBezTo>
                    <a:close/>
                    <a:moveTo>
                      <a:pt x="9960" y="2880"/>
                    </a:moveTo>
                    <a:cubicBezTo>
                      <a:pt x="8520" y="2880"/>
                      <a:pt x="7320" y="2880"/>
                      <a:pt x="6480" y="3360"/>
                    </a:cubicBezTo>
                    <a:cubicBezTo>
                      <a:pt x="5640" y="3840"/>
                      <a:pt x="5280" y="5280"/>
                      <a:pt x="5280" y="5280"/>
                    </a:cubicBezTo>
                    <a:cubicBezTo>
                      <a:pt x="5880" y="6720"/>
                      <a:pt x="5880" y="6720"/>
                      <a:pt x="5880" y="6720"/>
                    </a:cubicBezTo>
                    <a:cubicBezTo>
                      <a:pt x="7320" y="7680"/>
                      <a:pt x="7320" y="7680"/>
                      <a:pt x="7320" y="7680"/>
                    </a:cubicBezTo>
                    <a:cubicBezTo>
                      <a:pt x="7320" y="7680"/>
                      <a:pt x="9000" y="8640"/>
                      <a:pt x="10440" y="8640"/>
                    </a:cubicBezTo>
                    <a:cubicBezTo>
                      <a:pt x="12120" y="8160"/>
                      <a:pt x="14040" y="7200"/>
                      <a:pt x="14040" y="7200"/>
                    </a:cubicBezTo>
                    <a:cubicBezTo>
                      <a:pt x="15000" y="5280"/>
                      <a:pt x="15000" y="5280"/>
                      <a:pt x="15000" y="5280"/>
                    </a:cubicBezTo>
                    <a:cubicBezTo>
                      <a:pt x="15000" y="5280"/>
                      <a:pt x="14400" y="3840"/>
                      <a:pt x="13440" y="3360"/>
                    </a:cubicBezTo>
                    <a:cubicBezTo>
                      <a:pt x="12600" y="2880"/>
                      <a:pt x="11400" y="2880"/>
                      <a:pt x="9960" y="28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0" name="Freeform 511"/>
              <p:cNvSpPr/>
              <p:nvPr/>
            </p:nvSpPr>
            <p:spPr>
              <a:xfrm>
                <a:off x="1284399" y="10995"/>
                <a:ext cx="1654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860" y="0"/>
                    </a:moveTo>
                    <a:cubicBezTo>
                      <a:pt x="12361" y="8800"/>
                      <a:pt x="12361" y="8800"/>
                      <a:pt x="12361" y="8800"/>
                    </a:cubicBezTo>
                    <a:cubicBezTo>
                      <a:pt x="15232" y="8000"/>
                      <a:pt x="17979" y="7200"/>
                      <a:pt x="20851" y="6400"/>
                    </a:cubicBezTo>
                    <a:cubicBezTo>
                      <a:pt x="21600" y="11200"/>
                      <a:pt x="21600" y="11200"/>
                      <a:pt x="21600" y="11200"/>
                    </a:cubicBezTo>
                    <a:cubicBezTo>
                      <a:pt x="18978" y="11200"/>
                      <a:pt x="16356" y="11200"/>
                      <a:pt x="13734" y="12000"/>
                    </a:cubicBezTo>
                    <a:cubicBezTo>
                      <a:pt x="15482" y="14400"/>
                      <a:pt x="17355" y="16800"/>
                      <a:pt x="19228" y="19200"/>
                    </a:cubicBezTo>
                    <a:cubicBezTo>
                      <a:pt x="17854" y="20000"/>
                      <a:pt x="16356" y="20800"/>
                      <a:pt x="14858" y="21600"/>
                    </a:cubicBezTo>
                    <a:cubicBezTo>
                      <a:pt x="13609" y="19200"/>
                      <a:pt x="12236" y="16000"/>
                      <a:pt x="10862" y="13600"/>
                    </a:cubicBezTo>
                    <a:cubicBezTo>
                      <a:pt x="9864" y="16000"/>
                      <a:pt x="8865" y="19200"/>
                      <a:pt x="7866" y="21600"/>
                    </a:cubicBezTo>
                    <a:cubicBezTo>
                      <a:pt x="6368" y="20800"/>
                      <a:pt x="4745" y="20000"/>
                      <a:pt x="3246" y="19200"/>
                    </a:cubicBezTo>
                    <a:cubicBezTo>
                      <a:pt x="4869" y="16800"/>
                      <a:pt x="6492" y="14400"/>
                      <a:pt x="8116" y="12000"/>
                    </a:cubicBezTo>
                    <a:cubicBezTo>
                      <a:pt x="5369" y="11200"/>
                      <a:pt x="2747" y="11200"/>
                      <a:pt x="0" y="11200"/>
                    </a:cubicBezTo>
                    <a:cubicBezTo>
                      <a:pt x="624" y="6400"/>
                      <a:pt x="624" y="6400"/>
                      <a:pt x="624" y="6400"/>
                    </a:cubicBezTo>
                    <a:cubicBezTo>
                      <a:pt x="3496" y="7200"/>
                      <a:pt x="6243" y="8000"/>
                      <a:pt x="9114" y="8800"/>
                    </a:cubicBezTo>
                    <a:cubicBezTo>
                      <a:pt x="7866" y="0"/>
                      <a:pt x="7866" y="0"/>
                      <a:pt x="7866" y="0"/>
                    </a:cubicBezTo>
                    <a:cubicBezTo>
                      <a:pt x="9489" y="0"/>
                      <a:pt x="11237" y="0"/>
                      <a:pt x="1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1" name="Freeform 512"/>
              <p:cNvSpPr/>
              <p:nvPr/>
            </p:nvSpPr>
            <p:spPr>
              <a:xfrm>
                <a:off x="1418190" y="19669"/>
                <a:ext cx="17478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extrusionOk="0">
                    <a:moveTo>
                      <a:pt x="21135" y="9120"/>
                    </a:moveTo>
                    <a:cubicBezTo>
                      <a:pt x="21600" y="13440"/>
                      <a:pt x="20787" y="16320"/>
                      <a:pt x="18581" y="18240"/>
                    </a:cubicBezTo>
                    <a:cubicBezTo>
                      <a:pt x="16374" y="20640"/>
                      <a:pt x="12774" y="21600"/>
                      <a:pt x="7897" y="21600"/>
                    </a:cubicBezTo>
                    <a:cubicBezTo>
                      <a:pt x="6039" y="21600"/>
                      <a:pt x="4645" y="21600"/>
                      <a:pt x="3832" y="21120"/>
                    </a:cubicBezTo>
                    <a:cubicBezTo>
                      <a:pt x="3484" y="18240"/>
                      <a:pt x="3484" y="18240"/>
                      <a:pt x="3484" y="18240"/>
                    </a:cubicBezTo>
                    <a:cubicBezTo>
                      <a:pt x="4761" y="18720"/>
                      <a:pt x="6039" y="18720"/>
                      <a:pt x="7316" y="18720"/>
                    </a:cubicBezTo>
                    <a:cubicBezTo>
                      <a:pt x="10684" y="18720"/>
                      <a:pt x="13006" y="18240"/>
                      <a:pt x="14516" y="16800"/>
                    </a:cubicBezTo>
                    <a:cubicBezTo>
                      <a:pt x="16026" y="15840"/>
                      <a:pt x="16606" y="11040"/>
                      <a:pt x="16606" y="11040"/>
                    </a:cubicBezTo>
                    <a:cubicBezTo>
                      <a:pt x="16374" y="11040"/>
                      <a:pt x="16374" y="11040"/>
                      <a:pt x="16374" y="11040"/>
                    </a:cubicBezTo>
                    <a:cubicBezTo>
                      <a:pt x="15561" y="12000"/>
                      <a:pt x="14632" y="12960"/>
                      <a:pt x="13587" y="12960"/>
                    </a:cubicBezTo>
                    <a:cubicBezTo>
                      <a:pt x="12426" y="13440"/>
                      <a:pt x="11032" y="13440"/>
                      <a:pt x="9523" y="13440"/>
                    </a:cubicBezTo>
                    <a:cubicBezTo>
                      <a:pt x="6852" y="13440"/>
                      <a:pt x="4645" y="12960"/>
                      <a:pt x="2903" y="12000"/>
                    </a:cubicBezTo>
                    <a:cubicBezTo>
                      <a:pt x="1277" y="10560"/>
                      <a:pt x="0" y="7200"/>
                      <a:pt x="0" y="7200"/>
                    </a:cubicBezTo>
                    <a:cubicBezTo>
                      <a:pt x="0" y="7200"/>
                      <a:pt x="465" y="3360"/>
                      <a:pt x="2090" y="1920"/>
                    </a:cubicBezTo>
                    <a:cubicBezTo>
                      <a:pt x="3716" y="960"/>
                      <a:pt x="6155" y="0"/>
                      <a:pt x="9174" y="0"/>
                    </a:cubicBezTo>
                    <a:cubicBezTo>
                      <a:pt x="11381" y="0"/>
                      <a:pt x="13355" y="480"/>
                      <a:pt x="15097" y="1440"/>
                    </a:cubicBezTo>
                    <a:cubicBezTo>
                      <a:pt x="16723" y="1920"/>
                      <a:pt x="18116" y="2880"/>
                      <a:pt x="19161" y="4320"/>
                    </a:cubicBezTo>
                    <a:cubicBezTo>
                      <a:pt x="20206" y="5760"/>
                      <a:pt x="21135" y="9120"/>
                      <a:pt x="21135" y="9120"/>
                    </a:cubicBezTo>
                    <a:close/>
                    <a:moveTo>
                      <a:pt x="9639" y="2880"/>
                    </a:moveTo>
                    <a:cubicBezTo>
                      <a:pt x="7897" y="2880"/>
                      <a:pt x="6619" y="3360"/>
                      <a:pt x="5923" y="3840"/>
                    </a:cubicBezTo>
                    <a:cubicBezTo>
                      <a:pt x="4994" y="4800"/>
                      <a:pt x="4877" y="7200"/>
                      <a:pt x="4877" y="7200"/>
                    </a:cubicBezTo>
                    <a:cubicBezTo>
                      <a:pt x="4877" y="7200"/>
                      <a:pt x="5574" y="9120"/>
                      <a:pt x="6503" y="10080"/>
                    </a:cubicBezTo>
                    <a:cubicBezTo>
                      <a:pt x="7432" y="10560"/>
                      <a:pt x="8710" y="11040"/>
                      <a:pt x="10452" y="11040"/>
                    </a:cubicBezTo>
                    <a:cubicBezTo>
                      <a:pt x="12077" y="11040"/>
                      <a:pt x="13471" y="10560"/>
                      <a:pt x="14516" y="10080"/>
                    </a:cubicBezTo>
                    <a:cubicBezTo>
                      <a:pt x="15561" y="9120"/>
                      <a:pt x="15910" y="7680"/>
                      <a:pt x="15910" y="7680"/>
                    </a:cubicBezTo>
                    <a:cubicBezTo>
                      <a:pt x="14865" y="5280"/>
                      <a:pt x="14865" y="5280"/>
                      <a:pt x="14865" y="5280"/>
                    </a:cubicBezTo>
                    <a:cubicBezTo>
                      <a:pt x="14865" y="5280"/>
                      <a:pt x="13587" y="3840"/>
                      <a:pt x="12658" y="3360"/>
                    </a:cubicBezTo>
                    <a:cubicBezTo>
                      <a:pt x="11729" y="3360"/>
                      <a:pt x="10800" y="2880"/>
                      <a:pt x="9639" y="28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2" name="Freeform 513"/>
              <p:cNvSpPr/>
              <p:nvPr/>
            </p:nvSpPr>
            <p:spPr>
              <a:xfrm>
                <a:off x="1418089" y="1240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215"/>
                    </a:moveTo>
                    <a:cubicBezTo>
                      <a:pt x="0" y="11215"/>
                      <a:pt x="0" y="7062"/>
                      <a:pt x="1468" y="4985"/>
                    </a:cubicBezTo>
                    <a:cubicBezTo>
                      <a:pt x="2936" y="3323"/>
                      <a:pt x="5243" y="1662"/>
                      <a:pt x="8598" y="0"/>
                    </a:cubicBezTo>
                    <a:cubicBezTo>
                      <a:pt x="11115" y="0"/>
                      <a:pt x="13631" y="0"/>
                      <a:pt x="16148" y="0"/>
                    </a:cubicBezTo>
                    <a:cubicBezTo>
                      <a:pt x="13212" y="1662"/>
                      <a:pt x="10905" y="3323"/>
                      <a:pt x="9437" y="5400"/>
                    </a:cubicBezTo>
                    <a:cubicBezTo>
                      <a:pt x="8179" y="7062"/>
                      <a:pt x="8179" y="10800"/>
                      <a:pt x="8179" y="10800"/>
                    </a:cubicBezTo>
                    <a:cubicBezTo>
                      <a:pt x="8179" y="10800"/>
                      <a:pt x="10066" y="14538"/>
                      <a:pt x="12373" y="16615"/>
                    </a:cubicBezTo>
                    <a:cubicBezTo>
                      <a:pt x="14680" y="18277"/>
                      <a:pt x="17825" y="20354"/>
                      <a:pt x="21600" y="21600"/>
                    </a:cubicBezTo>
                    <a:cubicBezTo>
                      <a:pt x="19083" y="21600"/>
                      <a:pt x="16357" y="21600"/>
                      <a:pt x="13841" y="21600"/>
                    </a:cubicBezTo>
                    <a:cubicBezTo>
                      <a:pt x="9856" y="20354"/>
                      <a:pt x="6711" y="18692"/>
                      <a:pt x="4194" y="17031"/>
                    </a:cubicBezTo>
                    <a:cubicBezTo>
                      <a:pt x="1887" y="14954"/>
                      <a:pt x="0" y="11215"/>
                      <a:pt x="0" y="112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3" name="Freeform 514"/>
              <p:cNvSpPr/>
              <p:nvPr/>
            </p:nvSpPr>
            <p:spPr>
              <a:xfrm>
                <a:off x="1552937" y="19669"/>
                <a:ext cx="1762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6" h="21600" extrusionOk="0">
                    <a:moveTo>
                      <a:pt x="20554" y="10560"/>
                    </a:moveTo>
                    <a:cubicBezTo>
                      <a:pt x="21233" y="14400"/>
                      <a:pt x="20781" y="16800"/>
                      <a:pt x="19424" y="18720"/>
                    </a:cubicBezTo>
                    <a:cubicBezTo>
                      <a:pt x="18067" y="20640"/>
                      <a:pt x="15692" y="21600"/>
                      <a:pt x="12186" y="21600"/>
                    </a:cubicBezTo>
                    <a:cubicBezTo>
                      <a:pt x="8906" y="21600"/>
                      <a:pt x="6192" y="20640"/>
                      <a:pt x="4157" y="18720"/>
                    </a:cubicBezTo>
                    <a:cubicBezTo>
                      <a:pt x="2121" y="16800"/>
                      <a:pt x="877" y="14400"/>
                      <a:pt x="312" y="10560"/>
                    </a:cubicBezTo>
                    <a:cubicBezTo>
                      <a:pt x="-367" y="7200"/>
                      <a:pt x="85" y="4320"/>
                      <a:pt x="1442" y="2400"/>
                    </a:cubicBezTo>
                    <a:cubicBezTo>
                      <a:pt x="2799" y="960"/>
                      <a:pt x="5174" y="0"/>
                      <a:pt x="8567" y="0"/>
                    </a:cubicBezTo>
                    <a:cubicBezTo>
                      <a:pt x="11960" y="0"/>
                      <a:pt x="14561" y="960"/>
                      <a:pt x="16596" y="2880"/>
                    </a:cubicBezTo>
                    <a:cubicBezTo>
                      <a:pt x="18632" y="4800"/>
                      <a:pt x="19989" y="7200"/>
                      <a:pt x="20554" y="10560"/>
                    </a:cubicBezTo>
                    <a:close/>
                    <a:moveTo>
                      <a:pt x="5174" y="10560"/>
                    </a:moveTo>
                    <a:cubicBezTo>
                      <a:pt x="5174" y="10560"/>
                      <a:pt x="6418" y="15840"/>
                      <a:pt x="7436" y="16800"/>
                    </a:cubicBezTo>
                    <a:cubicBezTo>
                      <a:pt x="8454" y="18240"/>
                      <a:pt x="9924" y="18720"/>
                      <a:pt x="11734" y="18720"/>
                    </a:cubicBezTo>
                    <a:cubicBezTo>
                      <a:pt x="13543" y="18720"/>
                      <a:pt x="15465" y="16800"/>
                      <a:pt x="15465" y="16800"/>
                    </a:cubicBezTo>
                    <a:cubicBezTo>
                      <a:pt x="15692" y="10560"/>
                      <a:pt x="15692" y="10560"/>
                      <a:pt x="15692" y="10560"/>
                    </a:cubicBezTo>
                    <a:cubicBezTo>
                      <a:pt x="15692" y="10560"/>
                      <a:pt x="14448" y="6240"/>
                      <a:pt x="13430" y="4800"/>
                    </a:cubicBezTo>
                    <a:cubicBezTo>
                      <a:pt x="12412" y="3360"/>
                      <a:pt x="10942" y="2880"/>
                      <a:pt x="9019" y="2880"/>
                    </a:cubicBezTo>
                    <a:cubicBezTo>
                      <a:pt x="7210" y="2880"/>
                      <a:pt x="5401" y="4800"/>
                      <a:pt x="5401" y="4800"/>
                    </a:cubicBezTo>
                    <a:lnTo>
                      <a:pt x="5174" y="1056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4" name="Freeform 515"/>
              <p:cNvSpPr/>
              <p:nvPr/>
            </p:nvSpPr>
            <p:spPr>
              <a:xfrm>
                <a:off x="1549224" y="1240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extrusionOk="0">
                    <a:moveTo>
                      <a:pt x="21021" y="11215"/>
                    </a:moveTo>
                    <a:cubicBezTo>
                      <a:pt x="21021" y="11215"/>
                      <a:pt x="21600" y="14954"/>
                      <a:pt x="20443" y="17031"/>
                    </a:cubicBezTo>
                    <a:cubicBezTo>
                      <a:pt x="19286" y="18692"/>
                      <a:pt x="17164" y="20354"/>
                      <a:pt x="14271" y="21600"/>
                    </a:cubicBezTo>
                    <a:cubicBezTo>
                      <a:pt x="11957" y="21600"/>
                      <a:pt x="9643" y="21600"/>
                      <a:pt x="7136" y="21600"/>
                    </a:cubicBezTo>
                    <a:cubicBezTo>
                      <a:pt x="9836" y="20354"/>
                      <a:pt x="12921" y="16615"/>
                      <a:pt x="12921" y="16615"/>
                    </a:cubicBezTo>
                    <a:cubicBezTo>
                      <a:pt x="13500" y="10800"/>
                      <a:pt x="13500" y="10800"/>
                      <a:pt x="13500" y="10800"/>
                    </a:cubicBezTo>
                    <a:cubicBezTo>
                      <a:pt x="13500" y="10800"/>
                      <a:pt x="11379" y="7062"/>
                      <a:pt x="9064" y="5400"/>
                    </a:cubicBezTo>
                    <a:cubicBezTo>
                      <a:pt x="6750" y="3323"/>
                      <a:pt x="3664" y="1662"/>
                      <a:pt x="0" y="0"/>
                    </a:cubicBezTo>
                    <a:cubicBezTo>
                      <a:pt x="2507" y="0"/>
                      <a:pt x="4821" y="0"/>
                      <a:pt x="7136" y="0"/>
                    </a:cubicBezTo>
                    <a:cubicBezTo>
                      <a:pt x="10993" y="1662"/>
                      <a:pt x="14079" y="3323"/>
                      <a:pt x="16393" y="4985"/>
                    </a:cubicBezTo>
                    <a:cubicBezTo>
                      <a:pt x="18900" y="7062"/>
                      <a:pt x="21021" y="11215"/>
                      <a:pt x="21021" y="112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5" name="Freeform 516"/>
              <p:cNvSpPr/>
              <p:nvPr/>
            </p:nvSpPr>
            <p:spPr>
              <a:xfrm>
                <a:off x="1687915" y="2019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09" y="2160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764" y="0"/>
                      <a:pt x="13527" y="0"/>
                      <a:pt x="20291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4836" y="21600"/>
                      <a:pt x="8073" y="21600"/>
                      <a:pt x="1309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6" name="Freeform 517"/>
              <p:cNvSpPr/>
              <p:nvPr/>
            </p:nvSpPr>
            <p:spPr>
              <a:xfrm>
                <a:off x="1680837" y="14029"/>
                <a:ext cx="15572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577" y="21600"/>
                      <a:pt x="7553" y="21600"/>
                      <a:pt x="530" y="216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23" y="0"/>
                      <a:pt x="14047" y="0"/>
                      <a:pt x="2107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7" name="Freeform 518"/>
              <p:cNvSpPr/>
              <p:nvPr/>
            </p:nvSpPr>
            <p:spPr>
              <a:xfrm>
                <a:off x="1818632" y="19669"/>
                <a:ext cx="1852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68" y="635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458" y="0"/>
                      <a:pt x="12915" y="0"/>
                      <a:pt x="19373" y="0"/>
                    </a:cubicBezTo>
                    <a:cubicBezTo>
                      <a:pt x="20041" y="6353"/>
                      <a:pt x="20041" y="6353"/>
                      <a:pt x="20041" y="6353"/>
                    </a:cubicBezTo>
                    <a:cubicBezTo>
                      <a:pt x="13584" y="6353"/>
                      <a:pt x="7126" y="6353"/>
                      <a:pt x="668" y="6353"/>
                    </a:cubicBezTo>
                    <a:close/>
                    <a:moveTo>
                      <a:pt x="2227" y="21600"/>
                    </a:moveTo>
                    <a:cubicBezTo>
                      <a:pt x="1559" y="15247"/>
                      <a:pt x="1559" y="15247"/>
                      <a:pt x="1559" y="15247"/>
                    </a:cubicBezTo>
                    <a:cubicBezTo>
                      <a:pt x="8016" y="15247"/>
                      <a:pt x="14474" y="15247"/>
                      <a:pt x="20932" y="15247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15142" y="21600"/>
                      <a:pt x="8685" y="21600"/>
                      <a:pt x="2227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8" name="Freeform 519"/>
              <p:cNvSpPr/>
              <p:nvPr/>
            </p:nvSpPr>
            <p:spPr>
              <a:xfrm>
                <a:off x="1810503" y="11952"/>
                <a:ext cx="1719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240" y="12662"/>
                    </a:moveTo>
                    <a:cubicBezTo>
                      <a:pt x="6360" y="12662"/>
                      <a:pt x="3480" y="12662"/>
                      <a:pt x="720" y="12662"/>
                    </a:cubicBezTo>
                    <a:cubicBezTo>
                      <a:pt x="0" y="8938"/>
                      <a:pt x="0" y="8938"/>
                      <a:pt x="0" y="8938"/>
                    </a:cubicBezTo>
                    <a:cubicBezTo>
                      <a:pt x="2760" y="8938"/>
                      <a:pt x="5640" y="8938"/>
                      <a:pt x="8520" y="8938"/>
                    </a:cubicBezTo>
                    <a:cubicBezTo>
                      <a:pt x="6840" y="0"/>
                      <a:pt x="6840" y="0"/>
                      <a:pt x="6840" y="0"/>
                    </a:cubicBezTo>
                    <a:cubicBezTo>
                      <a:pt x="8160" y="0"/>
                      <a:pt x="9480" y="0"/>
                      <a:pt x="10680" y="0"/>
                    </a:cubicBezTo>
                    <a:cubicBezTo>
                      <a:pt x="12360" y="8938"/>
                      <a:pt x="12360" y="8938"/>
                      <a:pt x="12360" y="8938"/>
                    </a:cubicBezTo>
                    <a:cubicBezTo>
                      <a:pt x="15240" y="8938"/>
                      <a:pt x="18000" y="8938"/>
                      <a:pt x="20880" y="8938"/>
                    </a:cubicBezTo>
                    <a:cubicBezTo>
                      <a:pt x="21600" y="12662"/>
                      <a:pt x="21600" y="12662"/>
                      <a:pt x="21600" y="12662"/>
                    </a:cubicBezTo>
                    <a:cubicBezTo>
                      <a:pt x="18720" y="12662"/>
                      <a:pt x="15960" y="12662"/>
                      <a:pt x="13080" y="12662"/>
                    </a:cubicBezTo>
                    <a:cubicBezTo>
                      <a:pt x="14640" y="21600"/>
                      <a:pt x="14640" y="21600"/>
                      <a:pt x="14640" y="21600"/>
                    </a:cubicBezTo>
                    <a:cubicBezTo>
                      <a:pt x="13440" y="21600"/>
                      <a:pt x="12120" y="21600"/>
                      <a:pt x="10800" y="21600"/>
                    </a:cubicBezTo>
                    <a:lnTo>
                      <a:pt x="9240" y="12662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59" name="Freeform 520"/>
              <p:cNvSpPr/>
              <p:nvPr/>
            </p:nvSpPr>
            <p:spPr>
              <a:xfrm>
                <a:off x="1826094" y="56199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0329"/>
                    </a:moveTo>
                    <a:cubicBezTo>
                      <a:pt x="1005" y="10165"/>
                      <a:pt x="1005" y="10165"/>
                      <a:pt x="1005" y="10165"/>
                    </a:cubicBezTo>
                    <a:cubicBezTo>
                      <a:pt x="2679" y="0"/>
                      <a:pt x="2679" y="0"/>
                      <a:pt x="2679" y="0"/>
                    </a:cubicBezTo>
                    <a:cubicBezTo>
                      <a:pt x="4521" y="0"/>
                      <a:pt x="6363" y="0"/>
                      <a:pt x="8205" y="0"/>
                    </a:cubicBezTo>
                    <a:cubicBezTo>
                      <a:pt x="8037" y="21600"/>
                      <a:pt x="8037" y="21600"/>
                      <a:pt x="8037" y="21600"/>
                    </a:cubicBezTo>
                    <a:cubicBezTo>
                      <a:pt x="5526" y="21600"/>
                      <a:pt x="3014" y="21600"/>
                      <a:pt x="502" y="21600"/>
                    </a:cubicBezTo>
                    <a:lnTo>
                      <a:pt x="0" y="20329"/>
                    </a:lnTo>
                    <a:close/>
                    <a:moveTo>
                      <a:pt x="13395" y="20329"/>
                    </a:moveTo>
                    <a:cubicBezTo>
                      <a:pt x="13395" y="20329"/>
                      <a:pt x="14567" y="7624"/>
                      <a:pt x="16074" y="0"/>
                    </a:cubicBezTo>
                    <a:cubicBezTo>
                      <a:pt x="17916" y="0"/>
                      <a:pt x="19758" y="0"/>
                      <a:pt x="21600" y="0"/>
                    </a:cubicBezTo>
                    <a:cubicBezTo>
                      <a:pt x="21265" y="8894"/>
                      <a:pt x="21433" y="21600"/>
                      <a:pt x="21433" y="21600"/>
                    </a:cubicBezTo>
                    <a:cubicBezTo>
                      <a:pt x="18921" y="21600"/>
                      <a:pt x="16409" y="21600"/>
                      <a:pt x="13898" y="21600"/>
                    </a:cubicBezTo>
                    <a:lnTo>
                      <a:pt x="13395" y="2032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0" name="Freeform 521"/>
              <p:cNvSpPr/>
              <p:nvPr/>
            </p:nvSpPr>
            <p:spPr>
              <a:xfrm>
                <a:off x="1835740" y="64690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22" y="21600"/>
                    </a:moveTo>
                    <a:cubicBezTo>
                      <a:pt x="0" y="20329"/>
                      <a:pt x="0" y="20329"/>
                      <a:pt x="0" y="20329"/>
                    </a:cubicBezTo>
                    <a:cubicBezTo>
                      <a:pt x="2204" y="11435"/>
                      <a:pt x="2204" y="11435"/>
                      <a:pt x="2204" y="11435"/>
                    </a:cubicBezTo>
                    <a:cubicBezTo>
                      <a:pt x="7053" y="0"/>
                      <a:pt x="7053" y="0"/>
                      <a:pt x="7053" y="0"/>
                    </a:cubicBezTo>
                    <a:cubicBezTo>
                      <a:pt x="11902" y="0"/>
                      <a:pt x="16751" y="0"/>
                      <a:pt x="21600" y="0"/>
                    </a:cubicBezTo>
                    <a:cubicBezTo>
                      <a:pt x="21159" y="21600"/>
                      <a:pt x="21159" y="21600"/>
                      <a:pt x="21159" y="21600"/>
                    </a:cubicBezTo>
                    <a:cubicBezTo>
                      <a:pt x="14547" y="21600"/>
                      <a:pt x="7935" y="21600"/>
                      <a:pt x="1322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1" name="Freeform 522"/>
              <p:cNvSpPr/>
              <p:nvPr/>
            </p:nvSpPr>
            <p:spPr>
              <a:xfrm>
                <a:off x="1906720" y="34839"/>
                <a:ext cx="1557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22" y="17743"/>
                    </a:moveTo>
                    <a:cubicBezTo>
                      <a:pt x="18022" y="17743"/>
                      <a:pt x="18155" y="20057"/>
                      <a:pt x="16697" y="20443"/>
                    </a:cubicBezTo>
                    <a:cubicBezTo>
                      <a:pt x="15372" y="21214"/>
                      <a:pt x="12854" y="21600"/>
                      <a:pt x="9276" y="21600"/>
                    </a:cubicBezTo>
                    <a:cubicBezTo>
                      <a:pt x="8348" y="19286"/>
                      <a:pt x="8348" y="19286"/>
                      <a:pt x="8348" y="19286"/>
                    </a:cubicBezTo>
                    <a:cubicBezTo>
                      <a:pt x="9806" y="19286"/>
                      <a:pt x="11794" y="18900"/>
                      <a:pt x="11794" y="18900"/>
                    </a:cubicBezTo>
                    <a:cubicBezTo>
                      <a:pt x="12324" y="17357"/>
                      <a:pt x="12324" y="17357"/>
                      <a:pt x="12324" y="17357"/>
                    </a:cubicBezTo>
                    <a:cubicBezTo>
                      <a:pt x="10999" y="14271"/>
                      <a:pt x="10999" y="14271"/>
                      <a:pt x="10999" y="14271"/>
                    </a:cubicBezTo>
                    <a:cubicBezTo>
                      <a:pt x="11264" y="11957"/>
                      <a:pt x="11264" y="11957"/>
                      <a:pt x="11264" y="11957"/>
                    </a:cubicBezTo>
                    <a:cubicBezTo>
                      <a:pt x="11264" y="11957"/>
                      <a:pt x="13252" y="10800"/>
                      <a:pt x="15239" y="10800"/>
                    </a:cubicBezTo>
                    <a:cubicBezTo>
                      <a:pt x="15107" y="10414"/>
                      <a:pt x="15107" y="10414"/>
                      <a:pt x="15107" y="10414"/>
                    </a:cubicBezTo>
                    <a:cubicBezTo>
                      <a:pt x="11264" y="10414"/>
                      <a:pt x="8216" y="7714"/>
                      <a:pt x="8216" y="7714"/>
                    </a:cubicBezTo>
                    <a:cubicBezTo>
                      <a:pt x="6758" y="4243"/>
                      <a:pt x="6758" y="4243"/>
                      <a:pt x="6758" y="4243"/>
                    </a:cubicBezTo>
                    <a:cubicBezTo>
                      <a:pt x="6758" y="4243"/>
                      <a:pt x="5831" y="3086"/>
                      <a:pt x="4903" y="2700"/>
                    </a:cubicBezTo>
                    <a:cubicBezTo>
                      <a:pt x="4108" y="2314"/>
                      <a:pt x="2650" y="2314"/>
                      <a:pt x="928" y="231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578" y="0"/>
                      <a:pt x="6361" y="386"/>
                      <a:pt x="8216" y="1157"/>
                    </a:cubicBezTo>
                    <a:cubicBezTo>
                      <a:pt x="10071" y="1543"/>
                      <a:pt x="11926" y="3857"/>
                      <a:pt x="11926" y="3857"/>
                    </a:cubicBezTo>
                    <a:cubicBezTo>
                      <a:pt x="13384" y="7329"/>
                      <a:pt x="13384" y="7329"/>
                      <a:pt x="13384" y="7329"/>
                    </a:cubicBezTo>
                    <a:cubicBezTo>
                      <a:pt x="13384" y="7329"/>
                      <a:pt x="14577" y="8486"/>
                      <a:pt x="15769" y="9257"/>
                    </a:cubicBezTo>
                    <a:cubicBezTo>
                      <a:pt x="16962" y="9257"/>
                      <a:pt x="18552" y="9643"/>
                      <a:pt x="20540" y="9643"/>
                    </a:cubicBezTo>
                    <a:cubicBezTo>
                      <a:pt x="21600" y="11957"/>
                      <a:pt x="21600" y="11957"/>
                      <a:pt x="21600" y="11957"/>
                    </a:cubicBezTo>
                    <a:cubicBezTo>
                      <a:pt x="19480" y="11957"/>
                      <a:pt x="18022" y="11957"/>
                      <a:pt x="17227" y="12343"/>
                    </a:cubicBezTo>
                    <a:cubicBezTo>
                      <a:pt x="16299" y="12729"/>
                      <a:pt x="16299" y="14271"/>
                      <a:pt x="16299" y="14271"/>
                    </a:cubicBezTo>
                    <a:lnTo>
                      <a:pt x="18022" y="17743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2" name="Freeform 523"/>
              <p:cNvSpPr/>
              <p:nvPr/>
            </p:nvSpPr>
            <p:spPr>
              <a:xfrm>
                <a:off x="1917802" y="42821"/>
                <a:ext cx="1528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640" y="19326"/>
                    </a:moveTo>
                    <a:cubicBezTo>
                      <a:pt x="10800" y="19326"/>
                      <a:pt x="13095" y="19326"/>
                      <a:pt x="15255" y="19326"/>
                    </a:cubicBezTo>
                    <a:cubicBezTo>
                      <a:pt x="12555" y="13642"/>
                      <a:pt x="9990" y="7958"/>
                      <a:pt x="7425" y="2274"/>
                    </a:cubicBezTo>
                    <a:cubicBezTo>
                      <a:pt x="5130" y="2274"/>
                      <a:pt x="3105" y="2274"/>
                      <a:pt x="945" y="227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15" y="0"/>
                      <a:pt x="7830" y="0"/>
                      <a:pt x="11745" y="0"/>
                    </a:cubicBezTo>
                    <a:cubicBezTo>
                      <a:pt x="14985" y="7200"/>
                      <a:pt x="18360" y="14400"/>
                      <a:pt x="21600" y="21600"/>
                    </a:cubicBezTo>
                    <a:cubicBezTo>
                      <a:pt x="17685" y="21600"/>
                      <a:pt x="13635" y="21600"/>
                      <a:pt x="9585" y="21600"/>
                    </a:cubicBezTo>
                    <a:lnTo>
                      <a:pt x="8640" y="1932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3" name="Freeform 524"/>
              <p:cNvSpPr/>
              <p:nvPr/>
            </p:nvSpPr>
            <p:spPr>
              <a:xfrm>
                <a:off x="2044656" y="34941"/>
                <a:ext cx="12701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856" y="0"/>
                      <a:pt x="3712" y="0"/>
                      <a:pt x="5569" y="0"/>
                    </a:cubicBezTo>
                    <a:cubicBezTo>
                      <a:pt x="10969" y="7088"/>
                      <a:pt x="16200" y="14175"/>
                      <a:pt x="21600" y="21600"/>
                    </a:cubicBezTo>
                    <a:cubicBezTo>
                      <a:pt x="19744" y="21600"/>
                      <a:pt x="17719" y="21600"/>
                      <a:pt x="15862" y="21600"/>
                    </a:cubicBezTo>
                    <a:cubicBezTo>
                      <a:pt x="10631" y="14175"/>
                      <a:pt x="5231" y="7088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4" name="Freeform 525"/>
              <p:cNvSpPr/>
              <p:nvPr/>
            </p:nvSpPr>
            <p:spPr>
              <a:xfrm>
                <a:off x="2052078" y="42291"/>
                <a:ext cx="20345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158" y="0"/>
                    </a:moveTo>
                    <a:cubicBezTo>
                      <a:pt x="9938" y="7043"/>
                      <a:pt x="15718" y="14557"/>
                      <a:pt x="21600" y="21600"/>
                    </a:cubicBezTo>
                    <a:cubicBezTo>
                      <a:pt x="20180" y="21600"/>
                      <a:pt x="18761" y="21600"/>
                      <a:pt x="17341" y="21600"/>
                    </a:cubicBezTo>
                    <a:cubicBezTo>
                      <a:pt x="11561" y="14557"/>
                      <a:pt x="5780" y="7043"/>
                      <a:pt x="0" y="0"/>
                    </a:cubicBezTo>
                    <a:cubicBezTo>
                      <a:pt x="1420" y="0"/>
                      <a:pt x="2839" y="0"/>
                      <a:pt x="4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5" name="Freeform 526"/>
              <p:cNvSpPr/>
              <p:nvPr/>
            </p:nvSpPr>
            <p:spPr>
              <a:xfrm>
                <a:off x="1998934" y="108407"/>
                <a:ext cx="19010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062" y="14175"/>
                      <a:pt x="4233" y="7425"/>
                      <a:pt x="6404" y="0"/>
                    </a:cubicBezTo>
                    <a:cubicBezTo>
                      <a:pt x="11397" y="7425"/>
                      <a:pt x="16498" y="14175"/>
                      <a:pt x="21600" y="21600"/>
                    </a:cubicBezTo>
                    <a:cubicBezTo>
                      <a:pt x="14436" y="21600"/>
                      <a:pt x="7164" y="21600"/>
                      <a:pt x="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6" name="Freeform 527"/>
              <p:cNvSpPr/>
              <p:nvPr/>
            </p:nvSpPr>
            <p:spPr>
              <a:xfrm>
                <a:off x="2013171" y="123088"/>
                <a:ext cx="19293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9568" y="6988"/>
                      <a:pt x="17537" y="13976"/>
                      <a:pt x="15398" y="21600"/>
                    </a:cubicBezTo>
                    <a:cubicBezTo>
                      <a:pt x="10265" y="13976"/>
                      <a:pt x="5133" y="6988"/>
                      <a:pt x="0" y="0"/>
                    </a:cubicBezTo>
                    <a:cubicBezTo>
                      <a:pt x="7164" y="0"/>
                      <a:pt x="14436" y="0"/>
                      <a:pt x="21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7" name="Freeform 528"/>
              <p:cNvSpPr/>
              <p:nvPr/>
            </p:nvSpPr>
            <p:spPr>
              <a:xfrm>
                <a:off x="2162128" y="116287"/>
                <a:ext cx="19414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7235" y="3877"/>
                      <a:pt x="14365" y="7200"/>
                      <a:pt x="21600" y="11077"/>
                    </a:cubicBezTo>
                    <a:cubicBezTo>
                      <a:pt x="16386" y="14400"/>
                      <a:pt x="11172" y="17723"/>
                      <a:pt x="6065" y="21600"/>
                    </a:cubicBezTo>
                    <a:cubicBezTo>
                      <a:pt x="4043" y="14400"/>
                      <a:pt x="2022" y="7200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68" name="Freeform 529"/>
              <p:cNvSpPr/>
              <p:nvPr/>
            </p:nvSpPr>
            <p:spPr>
              <a:xfrm>
                <a:off x="1850826" y="116287"/>
                <a:ext cx="18646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4400" y="17723"/>
                      <a:pt x="7200" y="14400"/>
                      <a:pt x="0" y="10523"/>
                    </a:cubicBezTo>
                    <a:cubicBezTo>
                      <a:pt x="5760" y="7200"/>
                      <a:pt x="11409" y="3877"/>
                      <a:pt x="17169" y="0"/>
                    </a:cubicBezTo>
                    <a:cubicBezTo>
                      <a:pt x="18609" y="7200"/>
                      <a:pt x="20160" y="14400"/>
                      <a:pt x="21600" y="216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pic>
        <p:nvPicPr>
          <p:cNvPr id="271" name="Picture 2" descr="Picture 2"/>
          <p:cNvPicPr>
            <a:picLocks noChangeAspect="1"/>
          </p:cNvPicPr>
          <p:nvPr/>
        </p:nvPicPr>
        <p:blipFill>
          <a:blip r:embed="rId15"/>
          <a:srcRect t="5015" b="5075"/>
          <a:stretch>
            <a:fillRect/>
          </a:stretch>
        </p:blipFill>
        <p:spPr>
          <a:xfrm>
            <a:off x="723171" y="2046688"/>
            <a:ext cx="1695750" cy="952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Group 276"/>
          <p:cNvGrpSpPr/>
          <p:nvPr/>
        </p:nvGrpSpPr>
        <p:grpSpPr>
          <a:xfrm>
            <a:off x="2004" y="4371414"/>
            <a:ext cx="3048001" cy="2486586"/>
            <a:chOff x="0" y="0"/>
            <a:chExt cx="3048000" cy="2486585"/>
          </a:xfrm>
        </p:grpSpPr>
        <p:sp>
          <p:nvSpPr>
            <p:cNvPr id="272" name="Rectangle 277"/>
            <p:cNvSpPr/>
            <p:nvPr/>
          </p:nvSpPr>
          <p:spPr>
            <a:xfrm>
              <a:off x="0" y="-1"/>
              <a:ext cx="3048000" cy="248658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3" name="TextBox 278"/>
            <p:cNvSpPr txBox="1"/>
            <p:nvPr/>
          </p:nvSpPr>
          <p:spPr>
            <a:xfrm>
              <a:off x="45719" y="376923"/>
              <a:ext cx="2956562" cy="17893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StandsSIM</a:t>
              </a:r>
            </a:p>
            <a:p>
              <a:pPr algn="ctr"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&amp;</a:t>
              </a:r>
            </a:p>
            <a:p>
              <a:pPr algn="ctr">
                <a:defRPr sz="40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SIMWOOD</a:t>
              </a:r>
            </a:p>
          </p:txBody>
        </p:sp>
      </p:grpSp>
      <p:sp>
        <p:nvSpPr>
          <p:cNvPr id="275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27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Picture 1" descr="Picture 1"/>
          <p:cNvPicPr>
            <a:picLocks noChangeAspect="1"/>
          </p:cNvPicPr>
          <p:nvPr/>
        </p:nvPicPr>
        <p:blipFill>
          <a:blip r:embed="rId2"/>
          <a:srcRect l="9665" t="10417" b="38690"/>
          <a:stretch>
            <a:fillRect/>
          </a:stretch>
        </p:blipFill>
        <p:spPr>
          <a:xfrm>
            <a:off x="19049" y="0"/>
            <a:ext cx="1217295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2000"/>
            </a:srgbClr>
          </a:solidFill>
          <a:ln w="3175">
            <a:solidFill>
              <a:srgbClr val="80808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10" name="Rectangle 2"/>
          <p:cNvGrpSpPr/>
          <p:nvPr/>
        </p:nvGrpSpPr>
        <p:grpSpPr>
          <a:xfrm>
            <a:off x="1947655" y="980728"/>
            <a:ext cx="8296689" cy="3384377"/>
            <a:chOff x="0" y="0"/>
            <a:chExt cx="8296688" cy="3384375"/>
          </a:xfrm>
        </p:grpSpPr>
        <p:sp>
          <p:nvSpPr>
            <p:cNvPr id="408" name="Rectangle"/>
            <p:cNvSpPr/>
            <p:nvPr/>
          </p:nvSpPr>
          <p:spPr>
            <a:xfrm>
              <a:off x="-1" y="0"/>
              <a:ext cx="8296690" cy="338437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81000"/>
                </a:lnSpc>
                <a:defRPr sz="2800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409" name="MODELOS E SIMULADORES PARA APOIO À GESTÃO DA FLORESTA…"/>
            <p:cNvSpPr txBox="1"/>
            <p:nvPr/>
          </p:nvSpPr>
          <p:spPr>
            <a:xfrm>
              <a:off x="45719" y="0"/>
              <a:ext cx="8205249" cy="3384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algn="ctr" defTabSz="841247">
                <a:lnSpc>
                  <a:spcPct val="81000"/>
                </a:lnSpc>
                <a:defRPr sz="4048">
                  <a:solidFill>
                    <a:srgbClr val="5D8432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dirty="0"/>
            </a:p>
            <a:p>
              <a:pPr algn="ctr" defTabSz="841247">
                <a:lnSpc>
                  <a:spcPct val="81000"/>
                </a:lnSpc>
                <a:defRPr sz="4048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 smtClean="0"/>
                <a:t>MODELS </a:t>
              </a:r>
              <a:r>
                <a:rPr lang="en-US" dirty="0"/>
                <a:t>&amp;</a:t>
              </a:r>
              <a:r>
                <a:rPr dirty="0" smtClean="0"/>
                <a:t> SIMULA</a:t>
              </a:r>
              <a:r>
                <a:rPr lang="en-US" dirty="0" smtClean="0"/>
                <a:t>TORS</a:t>
              </a:r>
              <a:endParaRPr dirty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en-US" dirty="0" smtClean="0"/>
                <a:t>in</a:t>
              </a:r>
              <a:r>
                <a:rPr dirty="0" smtClean="0"/>
                <a:t> </a:t>
              </a:r>
              <a:r>
                <a:rPr dirty="0"/>
                <a:t>Portugal</a:t>
              </a:r>
              <a:endParaRPr sz="4048" dirty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4048" dirty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dirty="0" smtClean="0"/>
                <a:t>Simflor.online\StandsSIM.md</a:t>
              </a:r>
              <a:endParaRPr lang="en-US" dirty="0" smtClean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 sz="800" dirty="0"/>
            </a:p>
            <a:p>
              <a:pPr algn="ctr" defTabSz="841247">
                <a:lnSpc>
                  <a:spcPct val="81000"/>
                </a:lnSpc>
                <a:defRPr sz="2576">
                  <a:solidFill>
                    <a:srgbClr val="007F8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en-US" dirty="0" smtClean="0"/>
                <a:t>Challenges in modelling the</a:t>
              </a:r>
              <a:r>
                <a:rPr dirty="0" smtClean="0"/>
                <a:t> </a:t>
              </a:r>
              <a:r>
                <a:rPr dirty="0" err="1" smtClean="0"/>
                <a:t>Montado</a:t>
              </a:r>
              <a:r>
                <a:rPr lang="en-US" dirty="0" smtClean="0"/>
                <a:t> evolution and cork production using the </a:t>
              </a:r>
              <a:r>
                <a:rPr dirty="0" smtClean="0"/>
                <a:t>SUBER</a:t>
              </a:r>
              <a:r>
                <a:rPr lang="en-US" dirty="0" smtClean="0"/>
                <a:t> </a:t>
              </a:r>
              <a:r>
                <a:rPr lang="en-US" dirty="0" smtClean="0"/>
                <a:t>model</a:t>
              </a:r>
              <a:r>
                <a:rPr lang="pt-PT" dirty="0" smtClean="0"/>
                <a:t> </a:t>
              </a:r>
              <a:r>
                <a:rPr lang="pt-PT" dirty="0"/>
                <a:t>(2026)</a:t>
              </a:r>
              <a:endParaRPr dirty="0"/>
            </a:p>
          </p:txBody>
        </p:sp>
      </p:grpSp>
      <p:grpSp>
        <p:nvGrpSpPr>
          <p:cNvPr id="413" name="Subtitle 1"/>
          <p:cNvGrpSpPr/>
          <p:nvPr/>
        </p:nvGrpSpPr>
        <p:grpSpPr>
          <a:xfrm>
            <a:off x="1947655" y="4810445"/>
            <a:ext cx="8296689" cy="1775049"/>
            <a:chOff x="0" y="0"/>
            <a:chExt cx="8296688" cy="1775048"/>
          </a:xfrm>
        </p:grpSpPr>
        <p:sp>
          <p:nvSpPr>
            <p:cNvPr id="411" name="Rectangle"/>
            <p:cNvSpPr/>
            <p:nvPr/>
          </p:nvSpPr>
          <p:spPr>
            <a:xfrm>
              <a:off x="-1" y="-1"/>
              <a:ext cx="8296690" cy="177505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defRPr sz="2200" b="1">
                  <a:solidFill>
                    <a:srgbClr val="5D8432"/>
                  </a:solidFill>
                </a:defRPr>
              </a:pPr>
              <a:endParaRPr/>
            </a:p>
          </p:txBody>
        </p:sp>
        <p:sp>
          <p:nvSpPr>
            <p:cNvPr id="412" name="Susana Barreiro, Nuno Leitão, Margarida Tomé…"/>
            <p:cNvSpPr txBox="1"/>
            <p:nvPr/>
          </p:nvSpPr>
          <p:spPr>
            <a:xfrm>
              <a:off x="45719" y="-1"/>
              <a:ext cx="8205249" cy="17750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marL="228600" indent="-228600" algn="ctr">
                <a:lnSpc>
                  <a:spcPct val="90000"/>
                </a:lnSpc>
                <a:spcBef>
                  <a:spcPts val="1000"/>
                </a:spcBef>
                <a:buSzPct val="100000"/>
                <a:buFont typeface="Arial"/>
                <a:buChar char="•"/>
                <a:defRPr sz="900" b="1">
                  <a:solidFill>
                    <a:srgbClr val="663300"/>
                  </a:solidFill>
                </a:defRPr>
              </a:pPr>
              <a:endParaRPr dirty="0"/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defRPr sz="2800" b="1">
                  <a:solidFill>
                    <a:srgbClr val="5D8432"/>
                  </a:solidFill>
                </a:defRPr>
              </a:pPr>
              <a:r>
                <a:rPr dirty="0"/>
                <a:t>Susana Barreiro, Nuno Leitão, Margarida Tomé </a:t>
              </a:r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defRPr sz="2200" b="1">
                  <a:solidFill>
                    <a:srgbClr val="5D8432"/>
                  </a:solidFill>
                </a:defRPr>
              </a:pPr>
              <a:r>
                <a:rPr dirty="0"/>
                <a:t>Instituto Superior de </a:t>
              </a:r>
              <a:r>
                <a:rPr dirty="0" err="1"/>
                <a:t>Agronomia</a:t>
              </a:r>
              <a:endParaRPr dirty="0"/>
            </a:p>
            <a:p>
              <a:pPr algn="ctr">
                <a:lnSpc>
                  <a:spcPct val="90000"/>
                </a:lnSpc>
                <a:spcBef>
                  <a:spcPts val="1000"/>
                </a:spcBef>
                <a:defRPr sz="2200" b="1">
                  <a:solidFill>
                    <a:srgbClr val="5D8432"/>
                  </a:solidFill>
                </a:defRPr>
              </a:pPr>
              <a:r>
                <a:rPr dirty="0" err="1"/>
                <a:t>Universidade</a:t>
              </a:r>
              <a:r>
                <a:rPr dirty="0"/>
                <a:t> de </a:t>
              </a:r>
              <a:r>
                <a:rPr dirty="0" err="1"/>
                <a:t>Lisboa</a:t>
              </a:r>
              <a:endParaRPr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err="1" smtClean="0"/>
              <a:t>Assortments</a:t>
            </a:r>
            <a:r>
              <a:rPr b="0" dirty="0" smtClean="0"/>
              <a:t>:</a:t>
            </a:r>
            <a:endParaRPr b="0" dirty="0"/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56B2552-4404-4604-8C8E-2B917B130231}"/>
              </a:ext>
            </a:extLst>
          </p:cNvPr>
          <p:cNvSpPr/>
          <p:nvPr/>
        </p:nvSpPr>
        <p:spPr>
          <a:xfrm>
            <a:off x="198138" y="1933512"/>
            <a:ext cx="11785601" cy="10464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SUBER 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v5.5 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uses 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fixed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categories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fixed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diameters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  <a:defRPr b="1">
                <a:solidFill>
                  <a:srgbClr val="082A75"/>
                </a:solidFill>
              </a:defRPr>
            </a:pP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1st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category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stem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+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branches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): 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 &gt; 7.5 cm no </a:t>
            </a:r>
            <a:r>
              <a:rPr lang="pt-PT" dirty="0" err="1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dap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pt-PT" dirty="0" smtClean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 b="1">
                <a:solidFill>
                  <a:srgbClr val="082A75"/>
                </a:solidFill>
              </a:defRPr>
            </a:pP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2nd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category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stem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): 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 &gt; 25 cm</a:t>
            </a:r>
            <a:endParaRPr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E46B7-01B5-4A87-BB07-6366F4E3D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3" y="1738895"/>
            <a:ext cx="10304957" cy="5055803"/>
          </a:xfrm>
          <a:prstGeom prst="rect">
            <a:avLst/>
          </a:prstGeom>
        </p:spPr>
      </p:pic>
      <p:sp>
        <p:nvSpPr>
          <p:cNvPr id="7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3422390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smtClean="0"/>
              <a:t>Site </a:t>
            </a:r>
            <a:r>
              <a:rPr lang="pt-PT" dirty="0" err="1" smtClean="0"/>
              <a:t>quality</a:t>
            </a:r>
            <a:r>
              <a:rPr lang="pt-PT" dirty="0" smtClean="0"/>
              <a:t> </a:t>
            </a:r>
            <a:r>
              <a:rPr lang="pt-PT" dirty="0" err="1" smtClean="0"/>
              <a:t>estimation</a:t>
            </a:r>
            <a:r>
              <a:rPr lang="pt-PT" dirty="0" smtClean="0"/>
              <a:t>(S</a:t>
            </a:r>
            <a:r>
              <a:rPr lang="pt-PT" dirty="0"/>
              <a:t>)</a:t>
            </a:r>
            <a:r>
              <a:rPr b="0" dirty="0"/>
              <a:t>:</a:t>
            </a:r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56B2552-4404-4604-8C8E-2B917B130231}"/>
              </a:ext>
            </a:extLst>
          </p:cNvPr>
          <p:cNvSpPr/>
          <p:nvPr/>
        </p:nvSpPr>
        <p:spPr>
          <a:xfrm>
            <a:off x="198138" y="1933512"/>
            <a:ext cx="11785601" cy="646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Three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alternative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models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are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available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estimate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i="1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Site </a:t>
            </a:r>
            <a:r>
              <a:rPr lang="pt-PT" i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Index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all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them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depend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location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Stand:</a:t>
            </a:r>
            <a:endParaRPr lang="pt-PT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		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7BEA35F-01F4-43E0-8B5D-EF98FF0C0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2" y="1483811"/>
            <a:ext cx="12192000" cy="6112933"/>
          </a:xfrm>
          <a:prstGeom prst="rect">
            <a:avLst/>
          </a:prstGeom>
        </p:spPr>
      </p:pic>
      <p:sp>
        <p:nvSpPr>
          <p:cNvPr id="10" name="Right Arrow 7">
            <a:extLst>
              <a:ext uri="{FF2B5EF4-FFF2-40B4-BE49-F238E27FC236}">
                <a16:creationId xmlns:a16="http://schemas.microsoft.com/office/drawing/2014/main" id="{91EEBF71-536B-4A45-B80D-0DD2BA5E69FB}"/>
              </a:ext>
            </a:extLst>
          </p:cNvPr>
          <p:cNvSpPr/>
          <p:nvPr/>
        </p:nvSpPr>
        <p:spPr>
          <a:xfrm rot="7025117" flipH="1" flipV="1">
            <a:off x="5024348" y="4748274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770254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/>
              <a:t>Estimadores de Índice de Qualidade da Estação (S)</a:t>
            </a:r>
            <a:r>
              <a:rPr b="0" dirty="0"/>
              <a:t>:</a:t>
            </a:r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56B2552-4404-4604-8C8E-2B917B130231}"/>
              </a:ext>
            </a:extLst>
          </p:cNvPr>
          <p:cNvSpPr/>
          <p:nvPr/>
        </p:nvSpPr>
        <p:spPr>
          <a:xfrm>
            <a:off x="198138" y="1933512"/>
            <a:ext cx="11785601" cy="646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São disponibilizados três modelos para estimar o </a:t>
            </a:r>
            <a:r>
              <a:rPr lang="pt-PT" i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Site Index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que dependem da localização do povoamento definida:</a:t>
            </a:r>
          </a:p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		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7BEA35F-01F4-43E0-8B5D-EF98FF0C0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" y="930259"/>
            <a:ext cx="12192000" cy="6112933"/>
          </a:xfrm>
          <a:prstGeom prst="rect">
            <a:avLst/>
          </a:prstGeom>
        </p:spPr>
      </p:pic>
      <p:sp>
        <p:nvSpPr>
          <p:cNvPr id="10" name="Right Arrow 7">
            <a:extLst>
              <a:ext uri="{FF2B5EF4-FFF2-40B4-BE49-F238E27FC236}">
                <a16:creationId xmlns:a16="http://schemas.microsoft.com/office/drawing/2014/main" id="{91EEBF71-536B-4A45-B80D-0DD2BA5E69FB}"/>
              </a:ext>
            </a:extLst>
          </p:cNvPr>
          <p:cNvSpPr/>
          <p:nvPr/>
        </p:nvSpPr>
        <p:spPr>
          <a:xfrm rot="7025117" flipH="1" flipV="1">
            <a:off x="5015960" y="4112951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C0CB06E-E022-4F8E-BEED-7CF17137F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" y="945202"/>
            <a:ext cx="12192000" cy="6146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D4F28D-B18E-40EA-9F87-4BE409FD74F4}"/>
              </a:ext>
            </a:extLst>
          </p:cNvPr>
          <p:cNvSpPr/>
          <p:nvPr/>
        </p:nvSpPr>
        <p:spPr>
          <a:xfrm>
            <a:off x="968227" y="930259"/>
            <a:ext cx="3131836" cy="187061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254356-513F-4DEF-A124-A929EB294C32}"/>
              </a:ext>
            </a:extLst>
          </p:cNvPr>
          <p:cNvCxnSpPr>
            <a:cxnSpLocks/>
          </p:cNvCxnSpPr>
          <p:nvPr/>
        </p:nvCxnSpPr>
        <p:spPr>
          <a:xfrm flipV="1">
            <a:off x="2999226" y="3620386"/>
            <a:ext cx="0" cy="1325182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609F6A-C235-42FD-911E-2FAF582F7B62}"/>
              </a:ext>
            </a:extLst>
          </p:cNvPr>
          <p:cNvCxnSpPr>
            <a:cxnSpLocks/>
          </p:cNvCxnSpPr>
          <p:nvPr/>
        </p:nvCxnSpPr>
        <p:spPr>
          <a:xfrm>
            <a:off x="2999226" y="3620386"/>
            <a:ext cx="1169196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25DFDA-6CFE-4452-9A02-5CD586059EDD}"/>
              </a:ext>
            </a:extLst>
          </p:cNvPr>
          <p:cNvCxnSpPr>
            <a:cxnSpLocks/>
          </p:cNvCxnSpPr>
          <p:nvPr/>
        </p:nvCxnSpPr>
        <p:spPr>
          <a:xfrm>
            <a:off x="4168422" y="3333307"/>
            <a:ext cx="0" cy="43578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AA5FD63-8113-43F6-B107-292F20AEC800}"/>
              </a:ext>
            </a:extLst>
          </p:cNvPr>
          <p:cNvCxnSpPr>
            <a:cxnSpLocks/>
          </p:cNvCxnSpPr>
          <p:nvPr/>
        </p:nvCxnSpPr>
        <p:spPr>
          <a:xfrm>
            <a:off x="2950452" y="3217401"/>
            <a:ext cx="121797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53DE91A-AFD7-4BFE-A0A5-29477B752E85}"/>
              </a:ext>
            </a:extLst>
          </p:cNvPr>
          <p:cNvSpPr/>
          <p:nvPr/>
        </p:nvSpPr>
        <p:spPr>
          <a:xfrm>
            <a:off x="772475" y="4942741"/>
            <a:ext cx="3131836" cy="187061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27E5EE5-1DF3-450D-B09F-40534F8536BD}"/>
              </a:ext>
            </a:extLst>
          </p:cNvPr>
          <p:cNvCxnSpPr>
            <a:cxnSpLocks/>
          </p:cNvCxnSpPr>
          <p:nvPr/>
        </p:nvCxnSpPr>
        <p:spPr>
          <a:xfrm flipV="1">
            <a:off x="2950452" y="2800873"/>
            <a:ext cx="0" cy="41652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FE85E8-8DC3-4FC7-962E-1CF6E93F1285}"/>
              </a:ext>
            </a:extLst>
          </p:cNvPr>
          <p:cNvSpPr txBox="1"/>
          <p:nvPr/>
        </p:nvSpPr>
        <p:spPr>
          <a:xfrm>
            <a:off x="1104945" y="1076414"/>
            <a:ext cx="3063477" cy="1415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most</a:t>
            </a:r>
            <a:r>
              <a:rPr lang="pt-PT" dirty="0" smtClean="0"/>
              <a:t> </a:t>
            </a:r>
            <a:r>
              <a:rPr lang="pt-PT" dirty="0" err="1" smtClean="0"/>
              <a:t>recent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combines </a:t>
            </a:r>
            <a:r>
              <a:rPr lang="pt-PT" u="sng" dirty="0" err="1" smtClean="0"/>
              <a:t>Soil</a:t>
            </a:r>
            <a:r>
              <a:rPr lang="pt-PT" dirty="0"/>
              <a:t> </a:t>
            </a:r>
            <a:r>
              <a:rPr lang="pt-PT" dirty="0" err="1" smtClean="0"/>
              <a:t>information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 </a:t>
            </a:r>
            <a:r>
              <a:rPr lang="pt-PT" u="sng" dirty="0" err="1" smtClean="0"/>
              <a:t>Evapotranspiration</a:t>
            </a:r>
            <a:endParaRPr kumimoji="0" lang="pt-PT" sz="1800" b="0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1600" dirty="0" smtClean="0"/>
              <a:t>(</a:t>
            </a:r>
            <a:r>
              <a:rPr lang="pt-PT" sz="1600" dirty="0" err="1" smtClean="0"/>
              <a:t>own</a:t>
            </a:r>
            <a:r>
              <a:rPr lang="pt-PT" sz="1600" dirty="0" smtClean="0"/>
              <a:t> data, </a:t>
            </a:r>
            <a:r>
              <a:rPr lang="pt-PT" sz="1600" dirty="0" err="1" smtClean="0"/>
              <a:t>or</a:t>
            </a:r>
            <a:r>
              <a:rPr lang="pt-PT" sz="1600" dirty="0" smtClean="0"/>
              <a:t> </a:t>
            </a:r>
            <a:r>
              <a:rPr lang="pt-PT" sz="1600" dirty="0" err="1" smtClean="0"/>
              <a:t>defined</a:t>
            </a:r>
            <a:r>
              <a:rPr lang="pt-PT" sz="1600" dirty="0" smtClean="0"/>
              <a:t> </a:t>
            </a:r>
            <a:r>
              <a:rPr lang="pt-PT" sz="1600" dirty="0" err="1" smtClean="0"/>
              <a:t>by</a:t>
            </a:r>
            <a:r>
              <a:rPr lang="pt-PT" sz="1600" dirty="0" smtClean="0"/>
              <a:t>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dirty="0" err="1" smtClean="0"/>
              <a:t>location</a:t>
            </a:r>
            <a:r>
              <a:rPr lang="pt-PT" sz="1600" dirty="0" smtClean="0"/>
              <a:t> in </a:t>
            </a:r>
            <a:r>
              <a:rPr lang="pt-PT" sz="1600" i="1" dirty="0" smtClean="0"/>
              <a:t>Atlas</a:t>
            </a:r>
            <a:r>
              <a:rPr lang="pt-PT" sz="1600" dirty="0" smtClean="0"/>
              <a:t> </a:t>
            </a:r>
            <a:r>
              <a:rPr lang="pt-PT" sz="1600" i="1" dirty="0"/>
              <a:t>do Ambiente</a:t>
            </a:r>
            <a:r>
              <a:rPr lang="pt-PT" sz="1600" dirty="0"/>
              <a:t>)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168256-85CD-473C-A63F-0B8733F2DF3C}"/>
              </a:ext>
            </a:extLst>
          </p:cNvPr>
          <p:cNvSpPr txBox="1"/>
          <p:nvPr/>
        </p:nvSpPr>
        <p:spPr>
          <a:xfrm>
            <a:off x="909193" y="5128926"/>
            <a:ext cx="3190870" cy="1661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 err="1" smtClean="0"/>
              <a:t>Using</a:t>
            </a:r>
            <a:r>
              <a:rPr lang="pt-PT" dirty="0" smtClean="0"/>
              <a:t>  “</a:t>
            </a:r>
            <a:r>
              <a:rPr lang="pt-PT" u="sng" dirty="0" err="1" smtClean="0"/>
              <a:t>Using</a:t>
            </a:r>
            <a:r>
              <a:rPr lang="pt-PT" u="sng" dirty="0" smtClean="0"/>
              <a:t> </a:t>
            </a:r>
            <a:r>
              <a:rPr lang="pt-PT" u="sng" dirty="0" err="1" smtClean="0"/>
              <a:t>months</a:t>
            </a:r>
            <a:r>
              <a:rPr lang="pt-PT" u="sng" dirty="0" smtClean="0"/>
              <a:t> </a:t>
            </a:r>
            <a:r>
              <a:rPr lang="pt-PT" u="sng" dirty="0" err="1" smtClean="0"/>
              <a:t>with</a:t>
            </a:r>
            <a:r>
              <a:rPr lang="pt-PT" u="sng" dirty="0" smtClean="0"/>
              <a:t> </a:t>
            </a:r>
            <a:r>
              <a:rPr lang="pt-PT" u="sng" dirty="0" err="1" smtClean="0"/>
              <a:t>frost</a:t>
            </a: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” </a:t>
            </a:r>
            <a:endParaRPr kumimoji="0" lang="pt-P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or</a:t>
            </a: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pt-P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using</a:t>
            </a: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“</a:t>
            </a:r>
            <a:r>
              <a:rPr kumimoji="0" lang="pt-PT" sz="1800" b="0" i="0" u="sng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Evapotranspiration</a:t>
            </a: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”</a:t>
            </a:r>
            <a:endParaRPr kumimoji="0" lang="pt-PT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r>
              <a:rPr lang="pt-PT" sz="1600" dirty="0"/>
              <a:t>(</a:t>
            </a:r>
            <a:r>
              <a:rPr lang="pt-PT" sz="1600" dirty="0" err="1"/>
              <a:t>own</a:t>
            </a:r>
            <a:r>
              <a:rPr lang="pt-PT" sz="1600" dirty="0"/>
              <a:t> data, </a:t>
            </a:r>
            <a:r>
              <a:rPr lang="pt-PT" sz="1600" dirty="0" err="1"/>
              <a:t>or</a:t>
            </a:r>
            <a:r>
              <a:rPr lang="pt-PT" sz="1600" dirty="0"/>
              <a:t> </a:t>
            </a:r>
            <a:r>
              <a:rPr lang="pt-PT" sz="1600" dirty="0" err="1"/>
              <a:t>defined</a:t>
            </a:r>
            <a:r>
              <a:rPr lang="pt-PT" sz="1600" dirty="0"/>
              <a:t> </a:t>
            </a:r>
            <a:r>
              <a:rPr lang="pt-PT" sz="1600" dirty="0" err="1"/>
              <a:t>by</a:t>
            </a:r>
            <a:r>
              <a:rPr lang="pt-PT" sz="1600" dirty="0"/>
              <a:t> </a:t>
            </a:r>
            <a:r>
              <a:rPr lang="pt-PT" sz="1600" dirty="0" err="1"/>
              <a:t>the</a:t>
            </a:r>
            <a:r>
              <a:rPr lang="pt-PT" sz="1600" dirty="0"/>
              <a:t> </a:t>
            </a:r>
            <a:r>
              <a:rPr lang="pt-PT" sz="1600" dirty="0" err="1"/>
              <a:t>location</a:t>
            </a:r>
            <a:r>
              <a:rPr lang="pt-PT" sz="1600" dirty="0"/>
              <a:t> in </a:t>
            </a:r>
            <a:r>
              <a:rPr lang="pt-PT" sz="1600" i="1" dirty="0"/>
              <a:t>Atlas</a:t>
            </a:r>
            <a:r>
              <a:rPr lang="pt-PT" sz="1600" dirty="0"/>
              <a:t> </a:t>
            </a:r>
            <a:r>
              <a:rPr lang="pt-PT" sz="1600" i="1" dirty="0"/>
              <a:t>do Ambiente</a:t>
            </a:r>
            <a:r>
              <a:rPr lang="pt-PT" sz="1600" dirty="0"/>
              <a:t>)</a:t>
            </a:r>
            <a:endParaRPr lang="en-GB" sz="16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9744731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/>
              <a:t>Estimadores de Índice de Qualidade da Estação (S)</a:t>
            </a:r>
            <a:r>
              <a:rPr b="0" dirty="0"/>
              <a:t>:</a:t>
            </a:r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56B2552-4404-4604-8C8E-2B917B130231}"/>
              </a:ext>
            </a:extLst>
          </p:cNvPr>
          <p:cNvSpPr/>
          <p:nvPr/>
        </p:nvSpPr>
        <p:spPr>
          <a:xfrm>
            <a:off x="198138" y="1933512"/>
            <a:ext cx="11785601" cy="646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São disponibilizados três modelos para estimar o </a:t>
            </a:r>
            <a:r>
              <a:rPr lang="pt-PT" i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Site Index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que dependem da localização do povoamento definida:</a:t>
            </a:r>
          </a:p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		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7BEA35F-01F4-43E0-8B5D-EF98FF0C0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" y="930259"/>
            <a:ext cx="12192000" cy="6112933"/>
          </a:xfrm>
          <a:prstGeom prst="rect">
            <a:avLst/>
          </a:prstGeom>
        </p:spPr>
      </p:pic>
      <p:sp>
        <p:nvSpPr>
          <p:cNvPr id="10" name="Right Arrow 7">
            <a:extLst>
              <a:ext uri="{FF2B5EF4-FFF2-40B4-BE49-F238E27FC236}">
                <a16:creationId xmlns:a16="http://schemas.microsoft.com/office/drawing/2014/main" id="{91EEBF71-536B-4A45-B80D-0DD2BA5E69FB}"/>
              </a:ext>
            </a:extLst>
          </p:cNvPr>
          <p:cNvSpPr/>
          <p:nvPr/>
        </p:nvSpPr>
        <p:spPr>
          <a:xfrm rot="7025117" flipH="1" flipV="1">
            <a:off x="5015960" y="4112951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C0CB06E-E022-4F8E-BEED-7CF17137F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618"/>
            <a:ext cx="12192000" cy="6146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D4F28D-B18E-40EA-9F87-4BE409FD74F4}"/>
              </a:ext>
            </a:extLst>
          </p:cNvPr>
          <p:cNvSpPr/>
          <p:nvPr/>
        </p:nvSpPr>
        <p:spPr>
          <a:xfrm>
            <a:off x="968227" y="930259"/>
            <a:ext cx="3131836" cy="187061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254356-513F-4DEF-A124-A929EB294C32}"/>
              </a:ext>
            </a:extLst>
          </p:cNvPr>
          <p:cNvCxnSpPr>
            <a:cxnSpLocks/>
          </p:cNvCxnSpPr>
          <p:nvPr/>
        </p:nvCxnSpPr>
        <p:spPr>
          <a:xfrm flipV="1">
            <a:off x="2999226" y="3620386"/>
            <a:ext cx="0" cy="1325182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609F6A-C235-42FD-911E-2FAF582F7B62}"/>
              </a:ext>
            </a:extLst>
          </p:cNvPr>
          <p:cNvCxnSpPr>
            <a:cxnSpLocks/>
          </p:cNvCxnSpPr>
          <p:nvPr/>
        </p:nvCxnSpPr>
        <p:spPr>
          <a:xfrm>
            <a:off x="2999226" y="3620386"/>
            <a:ext cx="1169196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25DFDA-6CFE-4452-9A02-5CD586059EDD}"/>
              </a:ext>
            </a:extLst>
          </p:cNvPr>
          <p:cNvCxnSpPr>
            <a:cxnSpLocks/>
          </p:cNvCxnSpPr>
          <p:nvPr/>
        </p:nvCxnSpPr>
        <p:spPr>
          <a:xfrm>
            <a:off x="4168422" y="3333307"/>
            <a:ext cx="0" cy="43578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AA5FD63-8113-43F6-B107-292F20AEC800}"/>
              </a:ext>
            </a:extLst>
          </p:cNvPr>
          <p:cNvCxnSpPr>
            <a:cxnSpLocks/>
          </p:cNvCxnSpPr>
          <p:nvPr/>
        </p:nvCxnSpPr>
        <p:spPr>
          <a:xfrm>
            <a:off x="2950452" y="3217401"/>
            <a:ext cx="121797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53DE91A-AFD7-4BFE-A0A5-29477B752E85}"/>
              </a:ext>
            </a:extLst>
          </p:cNvPr>
          <p:cNvSpPr/>
          <p:nvPr/>
        </p:nvSpPr>
        <p:spPr>
          <a:xfrm>
            <a:off x="772475" y="4942741"/>
            <a:ext cx="3131836" cy="187061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27E5EE5-1DF3-450D-B09F-40534F8536BD}"/>
              </a:ext>
            </a:extLst>
          </p:cNvPr>
          <p:cNvCxnSpPr>
            <a:cxnSpLocks/>
          </p:cNvCxnSpPr>
          <p:nvPr/>
        </p:nvCxnSpPr>
        <p:spPr>
          <a:xfrm flipV="1">
            <a:off x="2950452" y="2800873"/>
            <a:ext cx="0" cy="41652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FE85E8-8DC3-4FC7-962E-1CF6E93F1285}"/>
              </a:ext>
            </a:extLst>
          </p:cNvPr>
          <p:cNvSpPr txBox="1"/>
          <p:nvPr/>
        </p:nvSpPr>
        <p:spPr>
          <a:xfrm>
            <a:off x="1104945" y="1076414"/>
            <a:ext cx="3063477" cy="1415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/>
              <a:t>O mais recente, que concilia dados do </a:t>
            </a:r>
            <a:r>
              <a:rPr lang="pt-PT" u="sng" dirty="0"/>
              <a:t>Solo</a:t>
            </a:r>
            <a:r>
              <a:rPr lang="pt-PT" dirty="0"/>
              <a:t> com </a:t>
            </a:r>
            <a:r>
              <a:rPr lang="pt-PT" u="sng" dirty="0"/>
              <a:t>Evapotranspiração</a:t>
            </a:r>
            <a:endParaRPr kumimoji="0" lang="pt-PT" sz="1800" b="0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1600" dirty="0"/>
              <a:t>(dados próprios, ou definidos para o local no Atlas do Ambiente)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0168256-85CD-473C-A63F-0B8733F2DF3C}"/>
              </a:ext>
            </a:extLst>
          </p:cNvPr>
          <p:cNvSpPr txBox="1"/>
          <p:nvPr/>
        </p:nvSpPr>
        <p:spPr>
          <a:xfrm>
            <a:off x="909193" y="5128926"/>
            <a:ext cx="3063477" cy="14157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/>
              <a:t>com “</a:t>
            </a:r>
            <a:r>
              <a:rPr kumimoji="0" lang="pt-PT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Meses de Geada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”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ou </a:t>
            </a:r>
            <a:endParaRPr lang="pt-PT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dirty="0"/>
              <a:t>c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om “</a:t>
            </a:r>
            <a:r>
              <a:rPr kumimoji="0" lang="pt-PT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Evapotranspiração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”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1600" dirty="0"/>
              <a:t>(dados próprios, ou definidos para o local no Atlas do Ambiente)</a:t>
            </a:r>
            <a:endParaRPr kumimoji="0" lang="en-GB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D038B3-905A-4C4C-ADC0-8F53646833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9" y="923926"/>
            <a:ext cx="12192000" cy="61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87344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856B2552-4404-4604-8C8E-2B917B130231}"/>
              </a:ext>
            </a:extLst>
          </p:cNvPr>
          <p:cNvSpPr/>
          <p:nvPr/>
        </p:nvSpPr>
        <p:spPr>
          <a:xfrm>
            <a:off x="220716" y="1933512"/>
            <a:ext cx="11785601" cy="13234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 b="1">
                <a:solidFill>
                  <a:srgbClr val="082A75"/>
                </a:solidFill>
              </a:defRPr>
            </a:pP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It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based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on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4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distributions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built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for:</a:t>
            </a:r>
          </a:p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        - 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tree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variables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stem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height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number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debarked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branches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nbr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) </a:t>
            </a:r>
          </a:p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        -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cork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caliber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cork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quality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pt-PT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 b="1">
                <a:solidFill>
                  <a:srgbClr val="082A75"/>
                </a:solidFill>
              </a:defRPr>
            </a:pP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simulations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these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distributions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are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also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used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define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cork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comercial classes 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  <a:p>
            <a:pPr>
              <a:defRPr sz="800">
                <a:solidFill>
                  <a:srgbClr val="082A75"/>
                </a:solidFill>
              </a:defRPr>
            </a:pPr>
            <a:endParaRPr lang="pt-PT" b="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392B063-E1B0-48CA-81BF-B4C8EFED2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770" y="3001793"/>
            <a:ext cx="1985701" cy="4028582"/>
          </a:xfrm>
          <a:prstGeom prst="rect">
            <a:avLst/>
          </a:prstGeom>
        </p:spPr>
      </p:pic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smtClean="0"/>
              <a:t>Cork </a:t>
            </a:r>
            <a:r>
              <a:rPr lang="pt-PT" dirty="0" err="1" smtClean="0"/>
              <a:t>characterization</a:t>
            </a:r>
            <a:r>
              <a:rPr b="0" dirty="0" smtClean="0"/>
              <a:t>:</a:t>
            </a:r>
            <a:endParaRPr b="0" dirty="0"/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sp>
        <p:nvSpPr>
          <p:cNvPr id="34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grpSp>
        <p:nvGrpSpPr>
          <p:cNvPr id="4" name="Group 3"/>
          <p:cNvGrpSpPr/>
          <p:nvPr/>
        </p:nvGrpSpPr>
        <p:grpSpPr>
          <a:xfrm>
            <a:off x="218267" y="3173996"/>
            <a:ext cx="7920035" cy="3739295"/>
            <a:chOff x="218267" y="3173996"/>
            <a:chExt cx="7920035" cy="373929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8A0B00-BA26-4446-8D6D-C3C8D2B59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67" y="3173996"/>
              <a:ext cx="7920035" cy="373929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238875" y="4693363"/>
              <a:ext cx="1028627" cy="33855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Cork  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59042" y="5564914"/>
              <a:ext cx="1451484" cy="33855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err="1" smtClean="0"/>
                <a:t>Phelogene</a:t>
              </a:r>
              <a:r>
                <a:rPr kumimoji="0" lang="en-US" sz="1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           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238876" y="6308576"/>
              <a:ext cx="1371600" cy="33855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 smtClean="0"/>
                <a:t>Inner-bark</a:t>
              </a:r>
              <a:r>
                <a:rPr kumimoji="0" lang="en-US" sz="1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       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64129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sp>
        <p:nvSpPr>
          <p:cNvPr id="12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smtClean="0"/>
              <a:t>Cork </a:t>
            </a:r>
            <a:r>
              <a:rPr lang="pt-PT" dirty="0" err="1" smtClean="0"/>
              <a:t>characterization</a:t>
            </a:r>
            <a:r>
              <a:rPr b="0" dirty="0" smtClean="0"/>
              <a:t>:</a:t>
            </a:r>
            <a:endParaRPr b="0" dirty="0"/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E88BDF-4C03-42ED-B327-483976FFF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" y="1767639"/>
            <a:ext cx="12192000" cy="5985933"/>
          </a:xfrm>
          <a:prstGeom prst="rect">
            <a:avLst/>
          </a:prstGeom>
        </p:spPr>
      </p:pic>
      <p:sp>
        <p:nvSpPr>
          <p:cNvPr id="14" name="Right Arrow 7">
            <a:extLst>
              <a:ext uri="{FF2B5EF4-FFF2-40B4-BE49-F238E27FC236}">
                <a16:creationId xmlns:a16="http://schemas.microsoft.com/office/drawing/2014/main" id="{B42BE34C-08E5-45E7-BC06-2D4A2A398D31}"/>
              </a:ext>
            </a:extLst>
          </p:cNvPr>
          <p:cNvSpPr/>
          <p:nvPr/>
        </p:nvSpPr>
        <p:spPr>
          <a:xfrm rot="12138110" flipH="1" flipV="1">
            <a:off x="7226887" y="3975643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96865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48832-FC59-4FF5-AC65-1835D950F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7" y="1483811"/>
            <a:ext cx="12192000" cy="59477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56978" y="4620399"/>
            <a:ext cx="3408925" cy="2585321"/>
            <a:chOff x="9091343" y="4620399"/>
            <a:chExt cx="2874560" cy="258532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68A4852-26D1-447D-8115-1B1C29FE93B0}"/>
                </a:ext>
              </a:extLst>
            </p:cNvPr>
            <p:cNvSpPr/>
            <p:nvPr/>
          </p:nvSpPr>
          <p:spPr>
            <a:xfrm>
              <a:off x="9091343" y="4620399"/>
              <a:ext cx="2874560" cy="25853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AF7D65-C4AA-450F-BF78-372683FDCB2A}"/>
                </a:ext>
              </a:extLst>
            </p:cNvPr>
            <p:cNvSpPr txBox="1"/>
            <p:nvPr/>
          </p:nvSpPr>
          <p:spPr>
            <a:xfrm>
              <a:off x="9143466" y="4774878"/>
              <a:ext cx="2666999" cy="1908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PT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Number</a:t>
              </a:r>
              <a:r>
                <a:rPr kumimoji="0" lang="pt-PT" sz="18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of</a:t>
              </a:r>
              <a:r>
                <a:rPr kumimoji="0" lang="pt-PT" sz="18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debarked</a:t>
              </a:r>
              <a:r>
                <a:rPr kumimoji="0" lang="pt-PT" sz="18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branches</a:t>
              </a:r>
              <a:endParaRPr kumimoji="0" lang="pt-PT" sz="18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PT" sz="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R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pt-PT" dirty="0" err="1" smtClean="0"/>
                <a:t>Proportion</a:t>
              </a:r>
              <a:r>
                <a:rPr lang="pt-PT" dirty="0" smtClean="0"/>
                <a:t> </a:t>
              </a:r>
              <a:r>
                <a:rPr lang="pt-PT" dirty="0" err="1" smtClean="0"/>
                <a:t>of</a:t>
              </a:r>
              <a:r>
                <a:rPr lang="pt-PT" dirty="0" smtClean="0"/>
                <a:t> </a:t>
              </a:r>
              <a:r>
                <a:rPr lang="pt-PT" dirty="0" err="1" smtClean="0"/>
                <a:t>trees</a:t>
              </a:r>
              <a:r>
                <a:rPr lang="pt-PT" dirty="0" smtClean="0"/>
                <a:t> </a:t>
              </a:r>
              <a:r>
                <a:rPr lang="pt-PT" dirty="0" err="1" smtClean="0"/>
                <a:t>with</a:t>
              </a:r>
              <a:r>
                <a:rPr lang="pt-PT" dirty="0" smtClean="0"/>
                <a:t> 1, 2, 3, 4, </a:t>
              </a:r>
              <a:r>
                <a:rPr lang="pt-PT" dirty="0" err="1" smtClean="0"/>
                <a:t>or</a:t>
              </a:r>
              <a:r>
                <a:rPr lang="pt-PT" dirty="0" smtClean="0"/>
                <a:t> 5 </a:t>
              </a:r>
              <a:r>
                <a:rPr lang="pt-PT" dirty="0" err="1" smtClean="0"/>
                <a:t>branches</a:t>
              </a:r>
              <a:r>
                <a:rPr lang="pt-PT" dirty="0" smtClean="0"/>
                <a:t> per </a:t>
              </a:r>
              <a:r>
                <a:rPr lang="pt-PT" dirty="0" err="1" smtClean="0"/>
                <a:t>tree</a:t>
              </a:r>
              <a:r>
                <a:rPr lang="pt-PT" dirty="0" smtClean="0"/>
                <a:t> </a:t>
              </a:r>
            </a:p>
            <a:p>
              <a:pPr marR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lang="pt-PT" sz="800" dirty="0" smtClean="0"/>
            </a:p>
            <a:p>
              <a:pPr marR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pt-PT" sz="1600" dirty="0" smtClean="0"/>
                <a:t>(</a:t>
              </a:r>
              <a:r>
                <a:rPr lang="pt-PT" sz="1600" dirty="0" err="1" smtClean="0"/>
                <a:t>based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on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field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inventory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or</a:t>
              </a:r>
              <a:r>
                <a:rPr lang="pt-PT" sz="1600" dirty="0" smtClean="0"/>
                <a:t> in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distribution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built</a:t>
              </a:r>
              <a:r>
                <a:rPr lang="pt-PT" sz="1600" dirty="0" smtClean="0"/>
                <a:t> for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choosen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region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where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stand </a:t>
              </a:r>
              <a:r>
                <a:rPr lang="pt-PT" sz="1600" dirty="0" err="1" smtClean="0"/>
                <a:t>is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located</a:t>
              </a:r>
              <a:r>
                <a:rPr lang="pt-PT" sz="1600" dirty="0" smtClean="0"/>
                <a:t>)</a:t>
              </a:r>
              <a:endPara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9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smtClean="0"/>
              <a:t>Cork </a:t>
            </a:r>
            <a:r>
              <a:rPr lang="pt-PT" dirty="0" err="1" smtClean="0"/>
              <a:t>characterization</a:t>
            </a:r>
            <a:r>
              <a:rPr b="0" dirty="0" smtClean="0"/>
              <a:t>:</a:t>
            </a:r>
            <a:endParaRPr b="0" dirty="0"/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932530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48832-FC59-4FF5-AC65-1835D950F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811"/>
            <a:ext cx="12192000" cy="59477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66667" y="4371223"/>
            <a:ext cx="3499555" cy="2585321"/>
            <a:chOff x="8726557" y="4608289"/>
            <a:chExt cx="3239793" cy="25853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2B90AD-2060-479B-9EF6-8B0B6868A544}"/>
                </a:ext>
              </a:extLst>
            </p:cNvPr>
            <p:cNvSpPr/>
            <p:nvPr/>
          </p:nvSpPr>
          <p:spPr>
            <a:xfrm>
              <a:off x="8726557" y="4608289"/>
              <a:ext cx="3239793" cy="25853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8159A5-CEE9-4A9B-9384-A0FCCFBBDB9A}"/>
                </a:ext>
              </a:extLst>
            </p:cNvPr>
            <p:cNvSpPr txBox="1"/>
            <p:nvPr/>
          </p:nvSpPr>
          <p:spPr>
            <a:xfrm>
              <a:off x="8726557" y="4669844"/>
              <a:ext cx="3239793" cy="24622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PT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Stem</a:t>
              </a:r>
              <a:r>
                <a:rPr kumimoji="0" lang="pt-PT" sz="18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height</a:t>
              </a:r>
              <a:endParaRPr kumimoji="0" lang="pt-PT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R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lang="pt-PT" sz="800" dirty="0" smtClean="0"/>
            </a:p>
            <a:p>
              <a:pPr algn="ctr"/>
              <a:r>
                <a:rPr lang="pt-PT" dirty="0" err="1" smtClean="0"/>
                <a:t>Proportion</a:t>
              </a:r>
              <a:r>
                <a:rPr lang="pt-PT" dirty="0" smtClean="0"/>
                <a:t> </a:t>
              </a:r>
              <a:r>
                <a:rPr lang="pt-PT" dirty="0" err="1" smtClean="0"/>
                <a:t>of</a:t>
              </a:r>
              <a:r>
                <a:rPr lang="pt-PT" dirty="0" smtClean="0"/>
                <a:t> </a:t>
              </a:r>
              <a:r>
                <a:rPr lang="pt-PT" dirty="0" err="1" smtClean="0"/>
                <a:t>trees</a:t>
              </a:r>
              <a:r>
                <a:rPr lang="pt-PT" dirty="0" smtClean="0"/>
                <a:t> </a:t>
              </a:r>
              <a:r>
                <a:rPr lang="pt-PT" dirty="0" err="1" smtClean="0"/>
                <a:t>with</a:t>
              </a:r>
              <a:r>
                <a:rPr lang="pt-PT" dirty="0" smtClean="0"/>
                <a:t> </a:t>
              </a:r>
              <a:r>
                <a:rPr lang="pt-PT" dirty="0" err="1" smtClean="0"/>
                <a:t>stem</a:t>
              </a:r>
              <a:r>
                <a:rPr lang="pt-PT" dirty="0" smtClean="0"/>
                <a:t> </a:t>
              </a:r>
              <a:r>
                <a:rPr lang="pt-PT" dirty="0" err="1" smtClean="0"/>
                <a:t>heights</a:t>
              </a:r>
              <a:r>
                <a:rPr lang="pt-PT" dirty="0" smtClean="0"/>
                <a:t> </a:t>
              </a:r>
              <a:r>
                <a:rPr lang="pt-PT" dirty="0" err="1" smtClean="0"/>
                <a:t>up</a:t>
              </a:r>
              <a:r>
                <a:rPr lang="pt-PT" dirty="0" smtClean="0"/>
                <a:t> to 1.5, </a:t>
              </a:r>
              <a:r>
                <a:rPr lang="pt-PT" dirty="0" err="1" smtClean="0"/>
                <a:t>between</a:t>
              </a:r>
              <a:r>
                <a:rPr lang="pt-PT" dirty="0" smtClean="0"/>
                <a:t> 1.5 </a:t>
              </a:r>
              <a:r>
                <a:rPr lang="pt-PT" dirty="0" err="1" smtClean="0"/>
                <a:t>and</a:t>
              </a:r>
              <a:r>
                <a:rPr lang="pt-PT" dirty="0" smtClean="0"/>
                <a:t> 2.5, </a:t>
              </a:r>
              <a:r>
                <a:rPr lang="pt-PT" dirty="0" err="1" smtClean="0"/>
                <a:t>between</a:t>
              </a:r>
              <a:r>
                <a:rPr lang="pt-PT" dirty="0" smtClean="0"/>
                <a:t> 2.5 </a:t>
              </a:r>
              <a:r>
                <a:rPr lang="pt-PT" dirty="0" err="1" smtClean="0"/>
                <a:t>and</a:t>
              </a:r>
              <a:r>
                <a:rPr lang="pt-PT" dirty="0" smtClean="0"/>
                <a:t> 3.5, …, </a:t>
              </a:r>
              <a:r>
                <a:rPr lang="pt-PT" dirty="0" err="1" smtClean="0"/>
                <a:t>between</a:t>
              </a:r>
              <a:r>
                <a:rPr lang="pt-PT" dirty="0" smtClean="0"/>
                <a:t> 5.5 </a:t>
              </a:r>
              <a:r>
                <a:rPr lang="pt-PT" dirty="0" err="1" smtClean="0"/>
                <a:t>and</a:t>
              </a:r>
              <a:r>
                <a:rPr lang="pt-PT" dirty="0" smtClean="0"/>
                <a:t> 7.5</a:t>
              </a:r>
            </a:p>
            <a:p>
              <a:pPr algn="ctr"/>
              <a:endParaRPr lang="pt-PT" sz="800" dirty="0"/>
            </a:p>
            <a:p>
              <a:pPr algn="ctr"/>
              <a:r>
                <a:rPr lang="pt-PT" sz="1600" dirty="0" smtClean="0"/>
                <a:t>(</a:t>
              </a:r>
              <a:r>
                <a:rPr lang="pt-PT" sz="1600" dirty="0" err="1"/>
                <a:t>based</a:t>
              </a:r>
              <a:r>
                <a:rPr lang="pt-PT" sz="1600" dirty="0"/>
                <a:t> </a:t>
              </a:r>
              <a:r>
                <a:rPr lang="pt-PT" sz="1600" dirty="0" err="1"/>
                <a:t>on</a:t>
              </a:r>
              <a:r>
                <a:rPr lang="pt-PT" sz="1600" dirty="0"/>
                <a:t> </a:t>
              </a:r>
              <a:r>
                <a:rPr lang="pt-PT" sz="1600" dirty="0" err="1"/>
                <a:t>field</a:t>
              </a:r>
              <a:r>
                <a:rPr lang="pt-PT" sz="1600" dirty="0"/>
                <a:t> </a:t>
              </a:r>
              <a:r>
                <a:rPr lang="pt-PT" sz="1600" dirty="0" err="1"/>
                <a:t>inventory</a:t>
              </a:r>
              <a:r>
                <a:rPr lang="pt-PT" sz="1600" dirty="0"/>
                <a:t> </a:t>
              </a:r>
              <a:r>
                <a:rPr lang="pt-PT" sz="1600" dirty="0" err="1"/>
                <a:t>or</a:t>
              </a:r>
              <a:r>
                <a:rPr lang="pt-PT" sz="1600" dirty="0"/>
                <a:t> in </a:t>
              </a:r>
              <a:r>
                <a:rPr lang="pt-PT" sz="1600" dirty="0" err="1"/>
                <a:t>the</a:t>
              </a:r>
              <a:r>
                <a:rPr lang="pt-PT" sz="1600" dirty="0"/>
                <a:t> </a:t>
              </a:r>
              <a:r>
                <a:rPr lang="pt-PT" sz="1600" dirty="0" err="1"/>
                <a:t>distribution</a:t>
              </a:r>
              <a:r>
                <a:rPr lang="pt-PT" sz="1600" dirty="0"/>
                <a:t> </a:t>
              </a:r>
              <a:r>
                <a:rPr lang="pt-PT" sz="1600" dirty="0" err="1"/>
                <a:t>built</a:t>
              </a:r>
              <a:r>
                <a:rPr lang="pt-PT" sz="1600" dirty="0"/>
                <a:t> for </a:t>
              </a:r>
              <a:r>
                <a:rPr lang="pt-PT" sz="1600" dirty="0" err="1"/>
                <a:t>the</a:t>
              </a:r>
              <a:r>
                <a:rPr lang="pt-PT" sz="1600" dirty="0"/>
                <a:t> </a:t>
              </a:r>
              <a:r>
                <a:rPr lang="pt-PT" sz="1600" dirty="0" err="1"/>
                <a:t>choosen</a:t>
              </a:r>
              <a:r>
                <a:rPr lang="pt-PT" sz="1600" dirty="0"/>
                <a:t> </a:t>
              </a:r>
              <a:r>
                <a:rPr lang="pt-PT" sz="1600" dirty="0" err="1"/>
                <a:t>region</a:t>
              </a:r>
              <a:r>
                <a:rPr lang="pt-PT" sz="1600" dirty="0"/>
                <a:t> </a:t>
              </a:r>
              <a:r>
                <a:rPr lang="pt-PT" sz="1600" dirty="0" err="1"/>
                <a:t>where</a:t>
              </a:r>
              <a:r>
                <a:rPr lang="pt-PT" sz="1600" dirty="0"/>
                <a:t> </a:t>
              </a:r>
              <a:r>
                <a:rPr lang="pt-PT" sz="1600" dirty="0" err="1"/>
                <a:t>the</a:t>
              </a:r>
              <a:r>
                <a:rPr lang="pt-PT" sz="1600" dirty="0"/>
                <a:t> stand </a:t>
              </a:r>
              <a:r>
                <a:rPr lang="pt-PT" sz="1600" dirty="0" err="1"/>
                <a:t>is</a:t>
              </a:r>
              <a:r>
                <a:rPr lang="pt-PT" sz="1600" dirty="0"/>
                <a:t> </a:t>
              </a:r>
              <a:r>
                <a:rPr lang="pt-PT" sz="1600" dirty="0" err="1"/>
                <a:t>located</a:t>
              </a:r>
              <a:r>
                <a:rPr lang="pt-PT" sz="1600" dirty="0" smtClean="0"/>
                <a:t>)</a:t>
              </a:r>
              <a:endPara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7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smtClean="0"/>
              <a:t>Cork </a:t>
            </a:r>
            <a:r>
              <a:rPr lang="pt-PT" dirty="0" err="1" smtClean="0"/>
              <a:t>characterization</a:t>
            </a:r>
            <a:r>
              <a:rPr b="0" dirty="0" smtClean="0"/>
              <a:t>:</a:t>
            </a:r>
            <a:endParaRPr b="0" dirty="0"/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3790706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smtClean="0"/>
              <a:t>Cork </a:t>
            </a:r>
            <a:r>
              <a:rPr lang="pt-PT" dirty="0" err="1" smtClean="0"/>
              <a:t>characterization</a:t>
            </a:r>
            <a:r>
              <a:rPr b="0" dirty="0" smtClean="0"/>
              <a:t>:</a:t>
            </a:r>
            <a:endParaRPr b="0" dirty="0"/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sp>
        <p:nvSpPr>
          <p:cNvPr id="2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48832-FC59-4FF5-AC65-1835D950F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79" y="1444031"/>
            <a:ext cx="12192000" cy="59477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775608" y="4314546"/>
            <a:ext cx="3327332" cy="2585321"/>
            <a:chOff x="8775608" y="4330814"/>
            <a:chExt cx="3327332" cy="258532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8D137C-66F7-477F-8636-B6D21D1A38E5}"/>
                </a:ext>
              </a:extLst>
            </p:cNvPr>
            <p:cNvSpPr/>
            <p:nvPr/>
          </p:nvSpPr>
          <p:spPr>
            <a:xfrm>
              <a:off x="8775608" y="4330814"/>
              <a:ext cx="3327332" cy="25853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F933725-73F4-4E2D-B99D-22E75D16D57F}"/>
                </a:ext>
              </a:extLst>
            </p:cNvPr>
            <p:cNvSpPr txBox="1"/>
            <p:nvPr/>
          </p:nvSpPr>
          <p:spPr>
            <a:xfrm>
              <a:off x="8912099" y="4642011"/>
              <a:ext cx="3054350" cy="22159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PT" sz="18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Cork </a:t>
              </a:r>
              <a:r>
                <a:rPr kumimoji="0" lang="pt-PT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quality</a:t>
              </a:r>
              <a:r>
                <a:rPr kumimoji="0" lang="pt-PT" sz="18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classes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pt-PT" sz="800" b="1" dirty="0"/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PT" dirty="0" err="1" smtClean="0"/>
                <a:t>Depend</a:t>
              </a:r>
              <a:r>
                <a:rPr lang="pt-PT" dirty="0" smtClean="0"/>
                <a:t> </a:t>
              </a:r>
              <a:r>
                <a:rPr lang="pt-PT" dirty="0" err="1" smtClean="0"/>
                <a:t>on</a:t>
              </a:r>
              <a:r>
                <a:rPr lang="pt-PT" dirty="0" smtClean="0"/>
                <a:t> </a:t>
              </a:r>
              <a:r>
                <a:rPr lang="pt-PT" dirty="0" err="1" smtClean="0"/>
                <a:t>the</a:t>
              </a:r>
              <a:r>
                <a:rPr lang="pt-PT" dirty="0" smtClean="0"/>
                <a:t> </a:t>
              </a:r>
              <a:r>
                <a:rPr lang="pt-PT" dirty="0" err="1" smtClean="0"/>
                <a:t>porosity</a:t>
              </a:r>
              <a:r>
                <a:rPr lang="pt-PT" dirty="0" smtClean="0"/>
                <a:t> </a:t>
              </a:r>
              <a:r>
                <a:rPr lang="pt-PT" dirty="0" err="1" smtClean="0"/>
                <a:t>degree</a:t>
              </a:r>
              <a:r>
                <a:rPr lang="pt-PT" dirty="0" smtClean="0"/>
                <a:t> </a:t>
              </a:r>
              <a:r>
                <a:rPr lang="pt-PT" dirty="0" err="1" smtClean="0"/>
                <a:t>and</a:t>
              </a:r>
              <a:r>
                <a:rPr lang="pt-PT" dirty="0" smtClean="0"/>
                <a:t> </a:t>
              </a:r>
              <a:r>
                <a:rPr lang="pt-PT" dirty="0" err="1" smtClean="0"/>
                <a:t>type</a:t>
              </a:r>
              <a:r>
                <a:rPr lang="pt-PT" dirty="0" smtClean="0"/>
                <a:t> </a:t>
              </a:r>
              <a:r>
                <a:rPr lang="pt-PT" dirty="0" err="1" smtClean="0"/>
                <a:t>of</a:t>
              </a:r>
              <a:r>
                <a:rPr lang="pt-PT" dirty="0" smtClean="0"/>
                <a:t> pores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pt-PT" sz="800" dirty="0" smtClean="0"/>
            </a:p>
            <a:p>
              <a:pPr algn="ctr"/>
              <a:r>
                <a:rPr lang="pt-PT" dirty="0"/>
                <a:t>(</a:t>
              </a:r>
              <a:r>
                <a:rPr lang="pt-PT" sz="1600" dirty="0" err="1"/>
                <a:t>based</a:t>
              </a:r>
              <a:r>
                <a:rPr lang="pt-PT" sz="1600" dirty="0"/>
                <a:t> </a:t>
              </a:r>
              <a:r>
                <a:rPr lang="pt-PT" sz="1600" dirty="0" err="1"/>
                <a:t>on</a:t>
              </a:r>
              <a:r>
                <a:rPr lang="pt-PT" sz="1600" dirty="0"/>
                <a:t> </a:t>
              </a:r>
              <a:r>
                <a:rPr lang="pt-PT" sz="1600" dirty="0" err="1" smtClean="0"/>
                <a:t>cork</a:t>
              </a:r>
              <a:r>
                <a:rPr lang="pt-PT" sz="1600" dirty="0" smtClean="0"/>
                <a:t> sample </a:t>
              </a:r>
              <a:r>
                <a:rPr lang="pt-PT" sz="1600" dirty="0" err="1"/>
                <a:t>inventory</a:t>
              </a:r>
              <a:r>
                <a:rPr lang="pt-PT" sz="1600" dirty="0"/>
                <a:t> [calas</a:t>
              </a:r>
              <a:r>
                <a:rPr lang="pt-PT" sz="1600" dirty="0" smtClean="0"/>
                <a:t>] </a:t>
              </a:r>
              <a:r>
                <a:rPr lang="pt-PT" sz="1600" dirty="0" err="1" smtClean="0"/>
                <a:t>or</a:t>
              </a:r>
              <a:r>
                <a:rPr lang="pt-PT" sz="1600" dirty="0" smtClean="0"/>
                <a:t> </a:t>
              </a:r>
              <a:r>
                <a:rPr lang="pt-PT" sz="1600" dirty="0"/>
                <a:t>in </a:t>
              </a:r>
              <a:r>
                <a:rPr lang="pt-PT" sz="1600" dirty="0" err="1"/>
                <a:t>the</a:t>
              </a:r>
              <a:r>
                <a:rPr lang="pt-PT" sz="1600" dirty="0"/>
                <a:t> </a:t>
              </a:r>
              <a:r>
                <a:rPr lang="pt-PT" sz="1600" dirty="0" err="1"/>
                <a:t>distribution</a:t>
              </a:r>
              <a:r>
                <a:rPr lang="pt-PT" sz="1600" dirty="0"/>
                <a:t> </a:t>
              </a:r>
              <a:r>
                <a:rPr lang="pt-PT" sz="1600" dirty="0" err="1"/>
                <a:t>built</a:t>
              </a:r>
              <a:r>
                <a:rPr lang="pt-PT" sz="1600" dirty="0"/>
                <a:t> for </a:t>
              </a:r>
              <a:r>
                <a:rPr lang="pt-PT" sz="1600" dirty="0" err="1"/>
                <a:t>the</a:t>
              </a:r>
              <a:r>
                <a:rPr lang="pt-PT" sz="1600" dirty="0"/>
                <a:t> </a:t>
              </a:r>
              <a:r>
                <a:rPr lang="pt-PT" sz="1600" dirty="0" err="1"/>
                <a:t>choosen</a:t>
              </a:r>
              <a:r>
                <a:rPr lang="pt-PT" sz="1600" dirty="0"/>
                <a:t> </a:t>
              </a:r>
              <a:r>
                <a:rPr lang="pt-PT" sz="1600" dirty="0" err="1"/>
                <a:t>region</a:t>
              </a:r>
              <a:r>
                <a:rPr lang="pt-PT" sz="1600" dirty="0"/>
                <a:t> </a:t>
              </a:r>
              <a:r>
                <a:rPr lang="pt-PT" sz="1600" dirty="0" err="1"/>
                <a:t>where</a:t>
              </a:r>
              <a:r>
                <a:rPr lang="pt-PT" sz="1600" dirty="0"/>
                <a:t> </a:t>
              </a:r>
              <a:r>
                <a:rPr lang="pt-PT" sz="1600" dirty="0" err="1"/>
                <a:t>the</a:t>
              </a:r>
              <a:r>
                <a:rPr lang="pt-PT" sz="1600" dirty="0"/>
                <a:t> stand </a:t>
              </a:r>
              <a:r>
                <a:rPr lang="pt-PT" sz="1600" dirty="0" err="1"/>
                <a:t>is</a:t>
              </a:r>
              <a:r>
                <a:rPr lang="pt-PT" sz="1600" dirty="0"/>
                <a:t> </a:t>
              </a:r>
              <a:r>
                <a:rPr lang="pt-PT" sz="1600" dirty="0" err="1"/>
                <a:t>located</a:t>
              </a:r>
              <a:r>
                <a:rPr lang="pt-PT" dirty="0" smtClean="0"/>
                <a:t>)</a:t>
              </a:r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28869" y="1675416"/>
            <a:ext cx="9694456" cy="2463971"/>
            <a:chOff x="1528869" y="1675416"/>
            <a:chExt cx="9694456" cy="24639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546434-A6F6-4FF9-A296-BCEFAF3DF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869" y="1691339"/>
              <a:ext cx="3133739" cy="244789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B51277-1F03-4420-A73B-14C42B85F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034" y="1707111"/>
              <a:ext cx="3133739" cy="243227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F5BB15-03E3-4383-B333-55DBCF2B9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0862" y="1675416"/>
              <a:ext cx="3162463" cy="244617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1867601-6304-4C39-A122-BCDA88E560DB}"/>
                </a:ext>
              </a:extLst>
            </p:cNvPr>
            <p:cNvSpPr/>
            <p:nvPr/>
          </p:nvSpPr>
          <p:spPr>
            <a:xfrm>
              <a:off x="2844342" y="1727972"/>
              <a:ext cx="1789240" cy="3853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B054-7596-4776-B4C7-8CECCDF3F549}"/>
                </a:ext>
              </a:extLst>
            </p:cNvPr>
            <p:cNvSpPr txBox="1"/>
            <p:nvPr/>
          </p:nvSpPr>
          <p:spPr>
            <a:xfrm>
              <a:off x="2946949" y="1754435"/>
              <a:ext cx="1584025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PT" sz="1600" dirty="0" err="1" smtClean="0"/>
                <a:t>Good</a:t>
              </a:r>
              <a:r>
                <a:rPr kumimoji="0" lang="pt-PT" sz="1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sz="16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quality</a:t>
              </a:r>
              <a:endPara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95A03F-3006-4CA0-AD4C-F07856267F0B}"/>
                </a:ext>
              </a:extLst>
            </p:cNvPr>
            <p:cNvSpPr/>
            <p:nvPr/>
          </p:nvSpPr>
          <p:spPr>
            <a:xfrm>
              <a:off x="6134480" y="1744198"/>
              <a:ext cx="1789240" cy="3853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8AF416-D661-422D-B82E-A90213054146}"/>
                </a:ext>
              </a:extLst>
            </p:cNvPr>
            <p:cNvSpPr txBox="1"/>
            <p:nvPr/>
          </p:nvSpPr>
          <p:spPr>
            <a:xfrm>
              <a:off x="6134481" y="1759127"/>
              <a:ext cx="1745760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pt-PT" sz="1600" dirty="0" err="1" smtClean="0"/>
                <a:t>Average</a:t>
              </a:r>
              <a:r>
                <a:rPr kumimoji="0" lang="pt-PT" sz="1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sz="16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quality</a:t>
              </a:r>
              <a:endPara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A382B45-EA10-4202-AC03-AD36B3471952}"/>
                </a:ext>
              </a:extLst>
            </p:cNvPr>
            <p:cNvSpPr/>
            <p:nvPr/>
          </p:nvSpPr>
          <p:spPr>
            <a:xfrm>
              <a:off x="9528965" y="1675416"/>
              <a:ext cx="1694360" cy="3853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7ECBC5-5830-4606-8FDB-B9116A7B8BA4}"/>
                </a:ext>
              </a:extLst>
            </p:cNvPr>
            <p:cNvSpPr txBox="1"/>
            <p:nvPr/>
          </p:nvSpPr>
          <p:spPr>
            <a:xfrm>
              <a:off x="9523720" y="1706399"/>
              <a:ext cx="1591693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PT" sz="16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Poor</a:t>
              </a:r>
              <a:r>
                <a:rPr kumimoji="0" lang="pt-PT" sz="1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sz="1600" b="0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quality</a:t>
              </a:r>
              <a:endParaRPr kumimoji="0" lang="en-GB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886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smtClean="0"/>
              <a:t>Cork </a:t>
            </a:r>
            <a:r>
              <a:rPr lang="pt-PT" dirty="0" err="1" smtClean="0"/>
              <a:t>characterization</a:t>
            </a:r>
            <a:r>
              <a:rPr b="0" dirty="0" smtClean="0"/>
              <a:t>:</a:t>
            </a:r>
            <a:endParaRPr b="0" dirty="0"/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sp>
        <p:nvSpPr>
          <p:cNvPr id="2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48832-FC59-4FF5-AC65-1835D950F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3811"/>
            <a:ext cx="12192000" cy="594773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1414" y="1763032"/>
            <a:ext cx="3222979" cy="4092645"/>
            <a:chOff x="71414" y="1763032"/>
            <a:chExt cx="3222979" cy="452431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2D7F60C-7CE1-4866-94A7-E14A47BDB39D}"/>
                </a:ext>
              </a:extLst>
            </p:cNvPr>
            <p:cNvSpPr/>
            <p:nvPr/>
          </p:nvSpPr>
          <p:spPr>
            <a:xfrm>
              <a:off x="71414" y="1763032"/>
              <a:ext cx="3222979" cy="452431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GB" dirty="0"/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9D5D4CE-532E-4E2B-A182-F9F249FB1A41}"/>
                </a:ext>
              </a:extLst>
            </p:cNvPr>
            <p:cNvSpPr txBox="1"/>
            <p:nvPr/>
          </p:nvSpPr>
          <p:spPr>
            <a:xfrm>
              <a:off x="179215" y="1888119"/>
              <a:ext cx="3054350" cy="34163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pt-PT" sz="1800" b="1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Caliber</a:t>
              </a:r>
              <a:r>
                <a:rPr kumimoji="0" lang="pt-PT" sz="1800" b="1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classes </a:t>
              </a:r>
            </a:p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pt-PT" sz="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R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pt-PT" dirty="0"/>
                <a:t>6 </a:t>
              </a:r>
              <a:r>
                <a:rPr lang="pt-PT" dirty="0" smtClean="0"/>
                <a:t>base classes </a:t>
              </a:r>
              <a:r>
                <a:rPr lang="pt-PT" sz="1600" dirty="0" smtClean="0"/>
                <a:t>(</a:t>
              </a:r>
              <a:r>
                <a:rPr lang="pt-PT" sz="1600" dirty="0" err="1" smtClean="0"/>
                <a:t>these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may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change</a:t>
              </a:r>
              <a:r>
                <a:rPr lang="pt-PT" sz="1600" dirty="0" smtClean="0"/>
                <a:t> in </a:t>
              </a:r>
              <a:r>
                <a:rPr lang="pt-PT" sz="1600" dirty="0" err="1" smtClean="0"/>
                <a:t>certain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years</a:t>
              </a:r>
              <a:r>
                <a:rPr lang="pt-PT" sz="1600" dirty="0" smtClean="0"/>
                <a:t> /</a:t>
              </a:r>
              <a:r>
                <a:rPr lang="pt-PT" sz="1600" dirty="0" err="1" smtClean="0"/>
                <a:t>regions</a:t>
              </a:r>
              <a:r>
                <a:rPr lang="pt-PT" sz="1600" dirty="0" smtClean="0"/>
                <a:t>) </a:t>
              </a:r>
            </a:p>
            <a:p>
              <a:pPr marR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kumimoji="0" lang="pt-PT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R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pt-PT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The</a:t>
              </a:r>
              <a:r>
                <a:rPr kumimoji="0" lang="pt-PT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caliber</a:t>
              </a:r>
              <a:r>
                <a:rPr kumimoji="0" lang="pt-PT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class</a:t>
              </a:r>
              <a:r>
                <a:rPr kumimoji="0" lang="pt-PT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is</a:t>
              </a:r>
              <a:r>
                <a:rPr kumimoji="0" lang="pt-PT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defined</a:t>
              </a:r>
              <a:r>
                <a:rPr kumimoji="0" lang="pt-PT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by</a:t>
              </a:r>
              <a:r>
                <a:rPr kumimoji="0" lang="pt-PT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the</a:t>
              </a:r>
              <a:r>
                <a:rPr kumimoji="0" lang="pt-PT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cork</a:t>
              </a:r>
              <a:r>
                <a:rPr kumimoji="0" lang="pt-PT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i="0" u="none" strike="noStrike" cap="none" spc="0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thickness</a:t>
              </a:r>
              <a:r>
                <a:rPr kumimoji="0" lang="pt-PT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rPr kumimoji="0" lang="pt-PT" sz="160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(“linhas”/ </a:t>
              </a:r>
              <a:r>
                <a:rPr kumimoji="0" lang="pt-PT" sz="160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mm) </a:t>
              </a:r>
              <a:endParaRPr kumimoji="0" lang="pt-PT" sz="160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  <a:p>
              <a:pPr marR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lang="pt-PT" sz="800" dirty="0"/>
            </a:p>
            <a:p>
              <a:pPr algn="ctr"/>
              <a:r>
                <a:rPr lang="pt-PT" sz="1600" dirty="0" err="1" smtClean="0"/>
                <a:t>The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proportion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of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trees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with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cork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of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each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caliber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is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defined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by</a:t>
              </a:r>
              <a:r>
                <a:rPr lang="pt-PT" sz="1600" dirty="0" smtClean="0"/>
                <a:t> a “calas” </a:t>
              </a:r>
              <a:r>
                <a:rPr lang="pt-PT" sz="1600" dirty="0" err="1" smtClean="0"/>
                <a:t>inventory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carried</a:t>
              </a:r>
              <a:r>
                <a:rPr lang="pt-PT" sz="1600" dirty="0" smtClean="0"/>
                <a:t> out in </a:t>
              </a:r>
              <a:r>
                <a:rPr lang="pt-PT" sz="1600" dirty="0" err="1" smtClean="0"/>
                <a:t>that</a:t>
              </a:r>
              <a:r>
                <a:rPr lang="pt-PT" sz="1600" dirty="0" smtClean="0"/>
                <a:t> stand </a:t>
              </a:r>
              <a:r>
                <a:rPr lang="pt-PT" sz="1600" dirty="0" err="1" smtClean="0"/>
                <a:t>or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based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on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the</a:t>
              </a:r>
              <a:r>
                <a:rPr lang="pt-PT" sz="1600" dirty="0" smtClean="0"/>
                <a:t>  </a:t>
              </a:r>
              <a:r>
                <a:rPr lang="en-US" sz="1600" dirty="0"/>
                <a:t>distribution built for the </a:t>
              </a:r>
              <a:r>
                <a:rPr lang="en-US" sz="1600" dirty="0" err="1"/>
                <a:t>choosen</a:t>
              </a:r>
              <a:r>
                <a:rPr lang="en-US" sz="1600" dirty="0"/>
                <a:t> region where the stand is </a:t>
              </a:r>
              <a:r>
                <a:rPr lang="en-US" sz="1600" dirty="0" smtClean="0"/>
                <a:t>located)</a:t>
              </a:r>
              <a:endParaRPr kumimoji="0" lang="en-GB" sz="16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42697" y="2318943"/>
            <a:ext cx="4799048" cy="3967558"/>
            <a:chOff x="3691766" y="1888119"/>
            <a:chExt cx="4799048" cy="39675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F0B2F3-D74B-4FFB-810B-D036C96DA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1766" y="1888119"/>
              <a:ext cx="4799048" cy="363035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B6378D5-0808-4198-A82F-2AAD194B1AEC}"/>
                </a:ext>
              </a:extLst>
            </p:cNvPr>
            <p:cNvSpPr/>
            <p:nvPr/>
          </p:nvSpPr>
          <p:spPr>
            <a:xfrm>
              <a:off x="3725306" y="5517125"/>
              <a:ext cx="4731265" cy="3385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r>
                <a:rPr lang="pt-PT" sz="1600" dirty="0" err="1" smtClean="0"/>
                <a:t>Different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cork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calibers</a:t>
              </a:r>
              <a:r>
                <a:rPr lang="pt-PT" sz="1600" dirty="0" smtClean="0"/>
                <a:t> (</a:t>
              </a:r>
              <a:r>
                <a:rPr lang="pt-PT" sz="1600" dirty="0" err="1" smtClean="0"/>
                <a:t>and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corresponding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nr</a:t>
              </a:r>
              <a:r>
                <a:rPr lang="pt-PT" sz="1600" dirty="0" smtClean="0"/>
                <a:t> </a:t>
              </a:r>
              <a:r>
                <a:rPr lang="pt-PT" sz="1600" dirty="0" err="1" smtClean="0"/>
                <a:t>of</a:t>
              </a:r>
              <a:r>
                <a:rPr lang="pt-PT" sz="1600" dirty="0" smtClean="0"/>
                <a:t> “linhas” 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518345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Text Box 30"/>
          <p:cNvSpPr txBox="1"/>
          <p:nvPr/>
        </p:nvSpPr>
        <p:spPr>
          <a:xfrm>
            <a:off x="3931927" y="6470010"/>
            <a:ext cx="1981201" cy="4001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 b="1">
                <a:solidFill>
                  <a:schemeClr val="accent3">
                    <a:lumOff val="-9490"/>
                  </a:schemeClr>
                </a:solidFill>
              </a:defRPr>
            </a:lvl1pPr>
          </a:lstStyle>
          <a:p>
            <a:r>
              <a:rPr dirty="0" smtClean="0">
                <a:solidFill>
                  <a:schemeClr val="accent3">
                    <a:lumMod val="75000"/>
                  </a:schemeClr>
                </a:solidFill>
              </a:rPr>
              <a:t>Regenera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tion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38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chemeClr val="accent3">
                <a:lumMod val="60000"/>
                <a:lumOff val="40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9" name="Rectangle 3"/>
          <p:cNvSpPr/>
          <p:nvPr/>
        </p:nvSpPr>
        <p:spPr>
          <a:xfrm>
            <a:off x="95565" y="1630924"/>
            <a:ext cx="12024002" cy="3693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en-US" dirty="0" smtClean="0"/>
              <a:t>Modelling options:</a:t>
            </a:r>
            <a:endParaRPr b="0" dirty="0"/>
          </a:p>
        </p:txBody>
      </p:sp>
      <p:sp>
        <p:nvSpPr>
          <p:cNvPr id="440" name="TextBox 14"/>
          <p:cNvSpPr txBox="1"/>
          <p:nvPr/>
        </p:nvSpPr>
        <p:spPr>
          <a:xfrm>
            <a:off x="95565" y="2771008"/>
            <a:ext cx="3826552" cy="1209388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561473" lvl="1" indent="-180473">
              <a:buSzPct val="100000"/>
              <a:buChar char="•"/>
            </a:pPr>
            <a:r>
              <a:rPr dirty="0" smtClean="0"/>
              <a:t>regenera</a:t>
            </a:r>
            <a:r>
              <a:rPr lang="en-US" dirty="0" smtClean="0"/>
              <a:t>tion</a:t>
            </a:r>
            <a:r>
              <a:rPr dirty="0" smtClean="0"/>
              <a:t> </a:t>
            </a:r>
            <a:endParaRPr dirty="0"/>
          </a:p>
          <a:p>
            <a:pPr marL="561473" lvl="1" indent="-180473">
              <a:buSzPct val="100000"/>
              <a:buChar char="•"/>
            </a:pPr>
            <a:r>
              <a:rPr dirty="0" smtClean="0"/>
              <a:t>juvenil</a:t>
            </a:r>
            <a:r>
              <a:rPr lang="en-US" dirty="0" smtClean="0"/>
              <a:t>e</a:t>
            </a:r>
            <a:endParaRPr dirty="0"/>
          </a:p>
          <a:p>
            <a:pPr marL="561473" lvl="1" indent="-180473">
              <a:buSzPct val="100000"/>
              <a:buChar char="•"/>
            </a:pPr>
            <a:r>
              <a:rPr dirty="0" smtClean="0"/>
              <a:t>inter</a:t>
            </a:r>
            <a:r>
              <a:rPr lang="en-US" dirty="0" smtClean="0"/>
              <a:t>mediate</a:t>
            </a:r>
            <a:endParaRPr dirty="0"/>
          </a:p>
          <a:p>
            <a:pPr marL="561473" lvl="1" indent="-180473">
              <a:buSzPct val="100000"/>
              <a:buChar char="•"/>
            </a:pPr>
            <a:r>
              <a:rPr dirty="0" smtClean="0"/>
              <a:t>adult</a:t>
            </a:r>
            <a:endParaRPr dirty="0"/>
          </a:p>
        </p:txBody>
      </p:sp>
      <p:sp>
        <p:nvSpPr>
          <p:cNvPr id="441" name="O modelo considera quatro estágios de desenvolvimento das árvores:"/>
          <p:cNvSpPr txBox="1"/>
          <p:nvPr/>
        </p:nvSpPr>
        <p:spPr>
          <a:xfrm>
            <a:off x="98367" y="2071472"/>
            <a:ext cx="579801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en-US" dirty="0" smtClean="0"/>
              <a:t>The model considers 4 development stages</a:t>
            </a:r>
            <a:endParaRPr dirty="0"/>
          </a:p>
        </p:txBody>
      </p:sp>
      <p:grpSp>
        <p:nvGrpSpPr>
          <p:cNvPr id="444" name="Group 2"/>
          <p:cNvGrpSpPr/>
          <p:nvPr/>
        </p:nvGrpSpPr>
        <p:grpSpPr>
          <a:xfrm>
            <a:off x="4484993" y="4763923"/>
            <a:ext cx="877889" cy="1735139"/>
            <a:chOff x="0" y="0"/>
            <a:chExt cx="877887" cy="1735138"/>
          </a:xfrm>
        </p:grpSpPr>
        <p:pic>
          <p:nvPicPr>
            <p:cNvPr id="442" name="Picture 3" descr="Picture 3"/>
            <p:cNvPicPr>
              <a:picLocks noChangeAspect="1"/>
            </p:cNvPicPr>
            <p:nvPr/>
          </p:nvPicPr>
          <p:blipFill>
            <a:blip r:embed="rId2"/>
            <a:srcRect l="53114" t="48795" r="22932"/>
            <a:stretch>
              <a:fillRect/>
            </a:stretch>
          </p:blipFill>
          <p:spPr>
            <a:xfrm>
              <a:off x="2872" y="0"/>
              <a:ext cx="875016" cy="1735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3" name="Rectangle 4"/>
            <p:cNvSpPr/>
            <p:nvPr/>
          </p:nvSpPr>
          <p:spPr>
            <a:xfrm>
              <a:off x="0" y="1629740"/>
              <a:ext cx="91906" cy="83622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47" name="Group 5"/>
          <p:cNvGrpSpPr/>
          <p:nvPr/>
        </p:nvGrpSpPr>
        <p:grpSpPr>
          <a:xfrm>
            <a:off x="4352715" y="4329396"/>
            <a:ext cx="1096964" cy="2170113"/>
            <a:chOff x="0" y="0"/>
            <a:chExt cx="1096962" cy="2170111"/>
          </a:xfrm>
        </p:grpSpPr>
        <p:pic>
          <p:nvPicPr>
            <p:cNvPr id="445" name="Picture 6" descr="Picture 6"/>
            <p:cNvPicPr>
              <a:picLocks noChangeAspect="1"/>
            </p:cNvPicPr>
            <p:nvPr/>
          </p:nvPicPr>
          <p:blipFill>
            <a:blip r:embed="rId2"/>
            <a:srcRect l="53114" t="48795" r="22931"/>
            <a:stretch>
              <a:fillRect/>
            </a:stretch>
          </p:blipFill>
          <p:spPr>
            <a:xfrm>
              <a:off x="3588" y="0"/>
              <a:ext cx="1093375" cy="2170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6" name="Rectangle 7"/>
            <p:cNvSpPr/>
            <p:nvPr/>
          </p:nvSpPr>
          <p:spPr>
            <a:xfrm>
              <a:off x="-1" y="2038292"/>
              <a:ext cx="114841" cy="104584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448" name="Picture 12" descr="Picture 12"/>
          <p:cNvPicPr>
            <a:picLocks noChangeAspect="1"/>
          </p:cNvPicPr>
          <p:nvPr/>
        </p:nvPicPr>
        <p:blipFill>
          <a:blip r:embed="rId3"/>
          <a:srcRect l="711" r="84151" b="3944"/>
          <a:stretch>
            <a:fillRect/>
          </a:stretch>
        </p:blipFill>
        <p:spPr>
          <a:xfrm>
            <a:off x="6819938" y="1766078"/>
            <a:ext cx="727076" cy="4994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1" name="Group 8"/>
          <p:cNvGrpSpPr/>
          <p:nvPr/>
        </p:nvGrpSpPr>
        <p:grpSpPr>
          <a:xfrm>
            <a:off x="4018990" y="3056063"/>
            <a:ext cx="1752601" cy="3467101"/>
            <a:chOff x="0" y="0"/>
            <a:chExt cx="1752600" cy="3467099"/>
          </a:xfrm>
        </p:grpSpPr>
        <p:pic>
          <p:nvPicPr>
            <p:cNvPr id="449" name="Picture 9" descr="Picture 9"/>
            <p:cNvPicPr>
              <a:picLocks noChangeAspect="1"/>
            </p:cNvPicPr>
            <p:nvPr/>
          </p:nvPicPr>
          <p:blipFill>
            <a:blip r:embed="rId2"/>
            <a:srcRect l="53114" t="48795" r="22931"/>
            <a:stretch>
              <a:fillRect/>
            </a:stretch>
          </p:blipFill>
          <p:spPr>
            <a:xfrm>
              <a:off x="5733" y="0"/>
              <a:ext cx="1746867" cy="3467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0" name="Rectangle 10"/>
            <p:cNvSpPr/>
            <p:nvPr/>
          </p:nvSpPr>
          <p:spPr>
            <a:xfrm>
              <a:off x="-1" y="3256498"/>
              <a:ext cx="183480" cy="167090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452" name="Picture 13" descr="Picture 13"/>
          <p:cNvPicPr>
            <a:picLocks noChangeAspect="1"/>
          </p:cNvPicPr>
          <p:nvPr/>
        </p:nvPicPr>
        <p:blipFill>
          <a:blip r:embed="rId3"/>
          <a:srcRect l="17284" r="70564" b="3944"/>
          <a:stretch>
            <a:fillRect/>
          </a:stretch>
        </p:blipFill>
        <p:spPr>
          <a:xfrm>
            <a:off x="6878821" y="1766078"/>
            <a:ext cx="582614" cy="499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icture 14" descr="Picture 14"/>
          <p:cNvPicPr>
            <a:picLocks noChangeAspect="1"/>
          </p:cNvPicPr>
          <p:nvPr/>
        </p:nvPicPr>
        <p:blipFill>
          <a:blip r:embed="rId3"/>
          <a:srcRect l="31512" r="53279" b="3944"/>
          <a:stretch>
            <a:fillRect/>
          </a:stretch>
        </p:blipFill>
        <p:spPr>
          <a:xfrm>
            <a:off x="8801137" y="1724803"/>
            <a:ext cx="730251" cy="499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Picture 15" descr="Picture 15"/>
          <p:cNvPicPr>
            <a:picLocks noChangeAspect="1"/>
          </p:cNvPicPr>
          <p:nvPr/>
        </p:nvPicPr>
        <p:blipFill>
          <a:blip r:embed="rId3"/>
          <a:srcRect l="48274" r="35872" b="3944"/>
          <a:stretch>
            <a:fillRect/>
          </a:stretch>
        </p:blipFill>
        <p:spPr>
          <a:xfrm>
            <a:off x="8801137" y="1733212"/>
            <a:ext cx="762001" cy="499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Picture 16" descr="Picture 16"/>
          <p:cNvPicPr>
            <a:picLocks noChangeAspect="1"/>
          </p:cNvPicPr>
          <p:nvPr/>
        </p:nvPicPr>
        <p:blipFill>
          <a:blip r:embed="rId3"/>
          <a:srcRect l="65715" r="16846" b="3944"/>
          <a:stretch>
            <a:fillRect/>
          </a:stretch>
        </p:blipFill>
        <p:spPr>
          <a:xfrm>
            <a:off x="10782336" y="1766078"/>
            <a:ext cx="838201" cy="499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Picture 17" descr="Picture 17"/>
          <p:cNvPicPr>
            <a:picLocks noChangeAspect="1"/>
          </p:cNvPicPr>
          <p:nvPr/>
        </p:nvPicPr>
        <p:blipFill>
          <a:blip r:embed="rId3"/>
          <a:srcRect l="83867" b="3944"/>
          <a:stretch>
            <a:fillRect/>
          </a:stretch>
        </p:blipFill>
        <p:spPr>
          <a:xfrm>
            <a:off x="10782337" y="1766078"/>
            <a:ext cx="774701" cy="4994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9" name="Group 18"/>
          <p:cNvGrpSpPr/>
          <p:nvPr/>
        </p:nvGrpSpPr>
        <p:grpSpPr>
          <a:xfrm>
            <a:off x="9486937" y="3110238"/>
            <a:ext cx="1371601" cy="3313118"/>
            <a:chOff x="-12552" y="0"/>
            <a:chExt cx="1371600" cy="3313116"/>
          </a:xfrm>
        </p:grpSpPr>
        <p:sp>
          <p:nvSpPr>
            <p:cNvPr id="457" name="Text Box 19"/>
            <p:cNvSpPr/>
            <p:nvPr/>
          </p:nvSpPr>
          <p:spPr>
            <a:xfrm>
              <a:off x="-12552" y="2913008"/>
              <a:ext cx="1371600" cy="400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000" b="1">
                  <a:solidFill>
                    <a:schemeClr val="accent3">
                      <a:lumOff val="-9490"/>
                    </a:schemeClr>
                  </a:solidFill>
                </a:defRPr>
              </a:lvl1pPr>
            </a:lstStyle>
            <a:p>
              <a:r>
                <a:rPr dirty="0" smtClean="0">
                  <a:solidFill>
                    <a:schemeClr val="accent3">
                      <a:lumMod val="75000"/>
                    </a:schemeClr>
                  </a:solidFill>
                </a:rPr>
                <a:t>Adult</a:t>
              </a:r>
              <a:endParaRPr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458" name="Line 20"/>
            <p:cNvSpPr/>
            <p:nvPr/>
          </p:nvSpPr>
          <p:spPr>
            <a:xfrm flipV="1">
              <a:off x="194783" y="0"/>
              <a:ext cx="990601" cy="228601"/>
            </a:xfrm>
            <a:prstGeom prst="line">
              <a:avLst/>
            </a:prstGeom>
            <a:noFill/>
            <a:ln w="76200" cap="flat">
              <a:solidFill>
                <a:schemeClr val="accent3">
                  <a:lumMod val="75000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grpSp>
        <p:nvGrpSpPr>
          <p:cNvPr id="462" name="Group 21"/>
          <p:cNvGrpSpPr/>
          <p:nvPr/>
        </p:nvGrpSpPr>
        <p:grpSpPr>
          <a:xfrm>
            <a:off x="7245312" y="3761839"/>
            <a:ext cx="1905001" cy="2658143"/>
            <a:chOff x="47377" y="0"/>
            <a:chExt cx="1905000" cy="2658142"/>
          </a:xfrm>
        </p:grpSpPr>
        <p:sp>
          <p:nvSpPr>
            <p:cNvPr id="460" name="Line 22"/>
            <p:cNvSpPr/>
            <p:nvPr/>
          </p:nvSpPr>
          <p:spPr>
            <a:xfrm flipV="1">
              <a:off x="545248" y="0"/>
              <a:ext cx="990601" cy="228601"/>
            </a:xfrm>
            <a:prstGeom prst="line">
              <a:avLst/>
            </a:prstGeom>
            <a:noFill/>
            <a:ln w="76200" cap="flat">
              <a:solidFill>
                <a:schemeClr val="accent3">
                  <a:lumMod val="75000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461" name="Text Box 23"/>
            <p:cNvSpPr/>
            <p:nvPr/>
          </p:nvSpPr>
          <p:spPr>
            <a:xfrm>
              <a:off x="47377" y="2258034"/>
              <a:ext cx="1905000" cy="400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000" b="1">
                  <a:solidFill>
                    <a:schemeClr val="accent3">
                      <a:lumOff val="-9490"/>
                    </a:schemeClr>
                  </a:solidFill>
                </a:defRPr>
              </a:lvl1pPr>
            </a:lstStyle>
            <a:p>
              <a:r>
                <a:rPr dirty="0" smtClean="0">
                  <a:solidFill>
                    <a:schemeClr val="accent3">
                      <a:lumMod val="75000"/>
                    </a:schemeClr>
                  </a:solidFill>
                </a:rPr>
                <a:t>Interm</a:t>
              </a:r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ediate</a:t>
              </a:r>
              <a:endParaRPr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465" name="Group 27"/>
          <p:cNvGrpSpPr/>
          <p:nvPr/>
        </p:nvGrpSpPr>
        <p:grpSpPr>
          <a:xfrm>
            <a:off x="5792485" y="4363161"/>
            <a:ext cx="1013025" cy="1947905"/>
            <a:chOff x="0" y="0"/>
            <a:chExt cx="1013023" cy="1947904"/>
          </a:xfrm>
        </p:grpSpPr>
        <p:sp>
          <p:nvSpPr>
            <p:cNvPr id="463" name="Line 28"/>
            <p:cNvSpPr/>
            <p:nvPr/>
          </p:nvSpPr>
          <p:spPr>
            <a:xfrm flipV="1">
              <a:off x="71218" y="-1"/>
              <a:ext cx="880561" cy="203208"/>
            </a:xfrm>
            <a:prstGeom prst="line">
              <a:avLst/>
            </a:prstGeom>
            <a:noFill/>
            <a:ln w="76200" cap="flat">
              <a:solidFill>
                <a:schemeClr val="accent3">
                  <a:lumMod val="75000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464" name="Text Box 29"/>
            <p:cNvSpPr txBox="1"/>
            <p:nvPr/>
          </p:nvSpPr>
          <p:spPr>
            <a:xfrm>
              <a:off x="0" y="1645511"/>
              <a:ext cx="1013024" cy="302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sz="2000" b="1">
                  <a:solidFill>
                    <a:schemeClr val="accent3">
                      <a:lumOff val="-9490"/>
                    </a:schemeClr>
                  </a:solidFill>
                </a:defRPr>
              </a:lvl1pPr>
            </a:lstStyle>
            <a:p>
              <a:r>
                <a:rPr dirty="0" smtClean="0">
                  <a:solidFill>
                    <a:schemeClr val="accent3">
                      <a:lumMod val="75000"/>
                    </a:schemeClr>
                  </a:solidFill>
                </a:rPr>
                <a:t>Juvenil</a:t>
              </a:r>
              <a:r>
                <a:rPr lang="en-US" dirty="0" smtClean="0">
                  <a:solidFill>
                    <a:schemeClr val="accent3">
                      <a:lumMod val="75000"/>
                    </a:schemeClr>
                  </a:solidFill>
                </a:rPr>
                <a:t>e</a:t>
              </a:r>
              <a:endParaRPr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468" name="Group 24"/>
          <p:cNvGrpSpPr/>
          <p:nvPr/>
        </p:nvGrpSpPr>
        <p:grpSpPr>
          <a:xfrm>
            <a:off x="3978332" y="2982270"/>
            <a:ext cx="1795221" cy="3561533"/>
            <a:chOff x="0" y="7117"/>
            <a:chExt cx="1795220" cy="3561531"/>
          </a:xfrm>
        </p:grpSpPr>
        <p:pic>
          <p:nvPicPr>
            <p:cNvPr id="466" name="Picture 25" descr="Picture 25"/>
            <p:cNvPicPr>
              <a:picLocks noChangeAspect="1"/>
            </p:cNvPicPr>
            <p:nvPr/>
          </p:nvPicPr>
          <p:blipFill>
            <a:blip r:embed="rId2"/>
            <a:srcRect l="77829" t="48795" r="594"/>
            <a:stretch>
              <a:fillRect/>
            </a:stretch>
          </p:blipFill>
          <p:spPr>
            <a:xfrm>
              <a:off x="8282" y="7117"/>
              <a:ext cx="1786938" cy="35615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7" name="Rectangle 26"/>
            <p:cNvSpPr/>
            <p:nvPr/>
          </p:nvSpPr>
          <p:spPr>
            <a:xfrm>
              <a:off x="0" y="3344642"/>
              <a:ext cx="207667" cy="172859"/>
            </a:xfrm>
            <a:prstGeom prst="rect">
              <a:avLst/>
            </a:prstGeom>
            <a:solidFill>
              <a:srgbClr val="000000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469" name="Group 33"/>
          <p:cNvSpPr txBox="1"/>
          <p:nvPr/>
        </p:nvSpPr>
        <p:spPr>
          <a:xfrm>
            <a:off x="4699783" y="2693758"/>
            <a:ext cx="1012925" cy="270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spcBef>
                <a:spcPts val="800"/>
              </a:spcBef>
              <a:defRPr sz="1400" b="1"/>
            </a:lvl1pPr>
          </a:lstStyle>
          <a:p>
            <a:r>
              <a:rPr dirty="0" smtClean="0"/>
              <a:t>h=</a:t>
            </a:r>
            <a:r>
              <a:rPr lang="en-US" dirty="0"/>
              <a:t>3</a:t>
            </a:r>
            <a:r>
              <a:rPr dirty="0" smtClean="0"/>
              <a:t>.0 </a:t>
            </a:r>
            <a:r>
              <a:rPr dirty="0"/>
              <a:t>m</a:t>
            </a:r>
          </a:p>
        </p:txBody>
      </p:sp>
      <p:sp>
        <p:nvSpPr>
          <p:cNvPr id="36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2" animBg="1" advAuto="0"/>
      <p:bldP spid="440" grpId="1" animBg="1" advAuto="0"/>
      <p:bldP spid="444" grpId="3" animBg="1" advAuto="0"/>
      <p:bldP spid="447" grpId="4" animBg="1" advAuto="0"/>
      <p:bldP spid="448" grpId="9" animBg="1" advAuto="0"/>
      <p:bldP spid="451" grpId="5" animBg="1" advAuto="0"/>
      <p:bldP spid="452" grpId="10" animBg="1" advAuto="0"/>
      <p:bldP spid="453" grpId="12" animBg="1" advAuto="0"/>
      <p:bldP spid="454" grpId="13" animBg="1" advAuto="0"/>
      <p:bldP spid="455" grpId="15" animBg="1" advAuto="0"/>
      <p:bldP spid="456" grpId="16" animBg="1" advAuto="0"/>
      <p:bldP spid="459" grpId="14" animBg="1" advAuto="0"/>
      <p:bldP spid="462" grpId="11" animBg="1" advAuto="0"/>
      <p:bldP spid="465" grpId="8" animBg="1" advAuto="0"/>
      <p:bldP spid="468" grpId="6" animBg="1" advAuto="0"/>
      <p:bldP spid="469" grpId="7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sp>
        <p:nvSpPr>
          <p:cNvPr id="14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smtClean="0"/>
              <a:t>Cork </a:t>
            </a:r>
            <a:r>
              <a:rPr lang="pt-PT" dirty="0" err="1" smtClean="0"/>
              <a:t>economic</a:t>
            </a:r>
            <a:r>
              <a:rPr lang="pt-PT" dirty="0" smtClean="0"/>
              <a:t> data</a:t>
            </a:r>
            <a:r>
              <a:rPr b="0" dirty="0" smtClean="0"/>
              <a:t>:</a:t>
            </a:r>
            <a:endParaRPr b="0" dirty="0"/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856B2552-4404-4604-8C8E-2B917B130231}"/>
              </a:ext>
            </a:extLst>
          </p:cNvPr>
          <p:cNvSpPr/>
          <p:nvPr/>
        </p:nvSpPr>
        <p:spPr>
          <a:xfrm>
            <a:off x="198138" y="1933512"/>
            <a:ext cx="11785601" cy="10464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Cork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caliber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quality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together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define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cork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comercial classes for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which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prices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per @ (~15 kg) are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defined</a:t>
            </a:r>
            <a:endParaRPr lang="pt-PT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 b="1">
                <a:solidFill>
                  <a:srgbClr val="082A75"/>
                </a:solidFill>
              </a:defRPr>
            </a:pPr>
            <a:endParaRPr lang="pt-PT" sz="8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Unlike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what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happens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for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other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forest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products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because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cork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characterits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thata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affect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its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comercial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value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cork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economic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data shows in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tab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where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stand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characterized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		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E64447-26E2-47C7-A5DF-999DB4E9F1BA}"/>
              </a:ext>
            </a:extLst>
          </p:cNvPr>
          <p:cNvSpPr/>
          <p:nvPr/>
        </p:nvSpPr>
        <p:spPr>
          <a:xfrm>
            <a:off x="4654550" y="4371636"/>
            <a:ext cx="339305" cy="20128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179E220-70F9-4040-A321-74F570C47A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6" y="3055442"/>
            <a:ext cx="7355031" cy="386930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362456" y="3667125"/>
            <a:ext cx="5847588" cy="973455"/>
            <a:chOff x="1362456" y="3667125"/>
            <a:chExt cx="5847588" cy="973455"/>
          </a:xfrm>
        </p:grpSpPr>
        <p:sp>
          <p:nvSpPr>
            <p:cNvPr id="19" name="TextBox 18"/>
            <p:cNvSpPr txBox="1"/>
            <p:nvPr/>
          </p:nvSpPr>
          <p:spPr>
            <a:xfrm>
              <a:off x="3390900" y="3667125"/>
              <a:ext cx="1962150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spc="0" normalizeH="0" baseline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sym typeface="Calibri"/>
                </a:rPr>
                <a:t>Only user-defined</a:t>
              </a:r>
              <a:r>
                <a:rPr kumimoji="0" lang="en-US" sz="1400" b="1" i="0" u="none" strike="noStrike" cap="none" spc="0" normalizeH="0" dirty="0" smtClean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sym typeface="Calibri"/>
                </a:rPr>
                <a:t> information</a:t>
              </a:r>
              <a:endPara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sym typeface="Calibri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2537460" y="3936492"/>
              <a:ext cx="850392" cy="704088"/>
            </a:xfrm>
            <a:prstGeom prst="straightConnector1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Arrow Connector 20"/>
            <p:cNvCxnSpPr/>
            <p:nvPr/>
          </p:nvCxnSpPr>
          <p:spPr>
            <a:xfrm flipH="1" flipV="1">
              <a:off x="1362456" y="3822192"/>
              <a:ext cx="2028444" cy="123444"/>
            </a:xfrm>
            <a:prstGeom prst="straightConnector1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Straight Arrow Connector 21"/>
            <p:cNvCxnSpPr>
              <a:stCxn id="19" idx="3"/>
            </p:cNvCxnSpPr>
            <p:nvPr/>
          </p:nvCxnSpPr>
          <p:spPr>
            <a:xfrm flipV="1">
              <a:off x="5353050" y="3762757"/>
              <a:ext cx="1175766" cy="165977"/>
            </a:xfrm>
            <a:prstGeom prst="straightConnector1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Straight Arrow Connector 22"/>
            <p:cNvCxnSpPr>
              <a:stCxn id="19" idx="3"/>
            </p:cNvCxnSpPr>
            <p:nvPr/>
          </p:nvCxnSpPr>
          <p:spPr>
            <a:xfrm>
              <a:off x="5353050" y="3928734"/>
              <a:ext cx="1856994" cy="48906"/>
            </a:xfrm>
            <a:prstGeom prst="straightConnector1">
              <a:avLst/>
            </a:prstGeom>
            <a:noFill/>
            <a:ln w="12700" cap="flat">
              <a:solidFill>
                <a:schemeClr val="accent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24" name="Group 23"/>
          <p:cNvGrpSpPr/>
          <p:nvPr/>
        </p:nvGrpSpPr>
        <p:grpSpPr>
          <a:xfrm>
            <a:off x="875014" y="3928734"/>
            <a:ext cx="6264340" cy="1081089"/>
            <a:chOff x="875014" y="3928734"/>
            <a:chExt cx="6264340" cy="1081089"/>
          </a:xfrm>
        </p:grpSpPr>
        <p:sp>
          <p:nvSpPr>
            <p:cNvPr id="25" name="Rectangle 24"/>
            <p:cNvSpPr/>
            <p:nvPr/>
          </p:nvSpPr>
          <p:spPr>
            <a:xfrm>
              <a:off x="875014" y="3928734"/>
              <a:ext cx="1662446" cy="711846"/>
            </a:xfrm>
            <a:prstGeom prst="rect">
              <a:avLst/>
            </a:prstGeom>
            <a:noFill/>
            <a:ln w="12700" cap="flat">
              <a:solidFill>
                <a:schemeClr val="accent4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26777" y="4271161"/>
              <a:ext cx="3912577" cy="738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b="1" dirty="0" smtClean="0">
                  <a:solidFill>
                    <a:schemeClr val="accent4"/>
                  </a:solidFill>
                </a:rPr>
                <a:t>If the process of each commercial class are know, these values can be edited and the table gets automatically updated</a:t>
              </a:r>
              <a:endParaRPr kumimoji="0" lang="en-US" sz="1400" b="1" i="0" u="none" strike="noStrike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FillTx/>
                <a:sym typeface="Calibri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2534412" y="4287915"/>
              <a:ext cx="780288" cy="1522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20073A42-A2DE-419E-85C2-4E438D8E7314}"/>
              </a:ext>
            </a:extLst>
          </p:cNvPr>
          <p:cNvSpPr/>
          <p:nvPr/>
        </p:nvSpPr>
        <p:spPr>
          <a:xfrm>
            <a:off x="7907547" y="1966841"/>
            <a:ext cx="4284453" cy="4572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D4584B-9C75-4FD7-B146-4504131AED34}"/>
              </a:ext>
            </a:extLst>
          </p:cNvPr>
          <p:cNvSpPr txBox="1"/>
          <p:nvPr/>
        </p:nvSpPr>
        <p:spPr>
          <a:xfrm>
            <a:off x="7959306" y="2144402"/>
            <a:ext cx="4232694" cy="4339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dirty="0" smtClean="0"/>
              <a:t>A comercial classes </a:t>
            </a:r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built</a:t>
            </a:r>
            <a:r>
              <a:rPr lang="pt-PT" dirty="0" smtClean="0"/>
              <a:t> </a:t>
            </a:r>
            <a:r>
              <a:rPr lang="pt-PT" dirty="0" err="1" smtClean="0"/>
              <a:t>based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cork</a:t>
            </a:r>
            <a:r>
              <a:rPr lang="pt-PT" dirty="0" smtClean="0"/>
              <a:t> </a:t>
            </a:r>
            <a:r>
              <a:rPr lang="pt-PT" dirty="0" err="1" smtClean="0"/>
              <a:t>caliber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quality</a:t>
            </a:r>
            <a:r>
              <a:rPr lang="pt-PT" dirty="0" smtClean="0"/>
              <a:t>.</a:t>
            </a: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800" dirty="0"/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dirty="0" err="1" smtClean="0"/>
              <a:t>The</a:t>
            </a:r>
            <a:r>
              <a:rPr lang="pt-PT" dirty="0" smtClean="0"/>
              <a:t> classes </a:t>
            </a:r>
            <a:r>
              <a:rPr lang="pt-PT" dirty="0" err="1" smtClean="0"/>
              <a:t>from</a:t>
            </a:r>
            <a:r>
              <a:rPr lang="pt-PT" dirty="0" smtClean="0"/>
              <a:t> “</a:t>
            </a:r>
            <a:r>
              <a:rPr lang="pt-PT" b="1" dirty="0"/>
              <a:t>R</a:t>
            </a:r>
            <a:r>
              <a:rPr lang="pt-PT" b="1" dirty="0" smtClean="0"/>
              <a:t>efuse</a:t>
            </a:r>
            <a:r>
              <a:rPr lang="pt-PT" dirty="0" smtClean="0"/>
              <a:t>” to “</a:t>
            </a:r>
            <a:r>
              <a:rPr lang="pt-PT" b="1" dirty="0" err="1"/>
              <a:t>S</a:t>
            </a:r>
            <a:r>
              <a:rPr lang="pt-PT" b="1" dirty="0" err="1" smtClean="0"/>
              <a:t>toppers</a:t>
            </a:r>
            <a:r>
              <a:rPr lang="pt-PT" dirty="0" smtClean="0"/>
              <a:t>” are </a:t>
            </a:r>
            <a:r>
              <a:rPr lang="pt-PT" dirty="0" err="1" smtClean="0"/>
              <a:t>defined</a:t>
            </a:r>
            <a:r>
              <a:rPr lang="pt-PT" dirty="0" smtClean="0"/>
              <a:t> in </a:t>
            </a:r>
            <a:r>
              <a:rPr lang="pt-PT" dirty="0" err="1" smtClean="0"/>
              <a:t>blocks</a:t>
            </a:r>
            <a:r>
              <a:rPr lang="pt-PT" dirty="0" smtClean="0"/>
              <a:t> </a:t>
            </a:r>
            <a:r>
              <a:rPr lang="pt-PT" dirty="0" err="1" smtClean="0"/>
              <a:t>along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matrix</a:t>
            </a:r>
            <a:r>
              <a:rPr lang="pt-PT" dirty="0" smtClean="0"/>
              <a:t> </a:t>
            </a:r>
            <a:r>
              <a:rPr lang="pt-PT" dirty="0" err="1" smtClean="0"/>
              <a:t>easily</a:t>
            </a:r>
            <a:r>
              <a:rPr lang="pt-PT" dirty="0" smtClean="0"/>
              <a:t> </a:t>
            </a:r>
            <a:r>
              <a:rPr lang="pt-PT" dirty="0" err="1" smtClean="0"/>
              <a:t>identiaded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/>
              <a:t> </a:t>
            </a:r>
            <a:r>
              <a:rPr lang="pt-PT" dirty="0" err="1" smtClean="0"/>
              <a:t>colour</a:t>
            </a:r>
            <a:r>
              <a:rPr lang="pt-PT" dirty="0" smtClean="0"/>
              <a:t> </a:t>
            </a:r>
            <a:r>
              <a:rPr lang="pt-PT" dirty="0" err="1" smtClean="0"/>
              <a:t>scheme</a:t>
            </a:r>
            <a:r>
              <a:rPr lang="pt-PT" dirty="0" smtClean="0"/>
              <a:t>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each</a:t>
            </a:r>
            <a:r>
              <a:rPr lang="pt-PT" dirty="0" smtClean="0"/>
              <a:t> </a:t>
            </a:r>
            <a:r>
              <a:rPr lang="pt-PT" dirty="0" err="1" smtClean="0"/>
              <a:t>colour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a </a:t>
            </a:r>
            <a:r>
              <a:rPr lang="pt-PT" dirty="0" err="1" smtClean="0"/>
              <a:t>price</a:t>
            </a:r>
            <a:r>
              <a:rPr lang="pt-PT" dirty="0" smtClean="0"/>
              <a:t> in  @ (~15kg</a:t>
            </a:r>
            <a:r>
              <a:rPr lang="pt-PT" dirty="0" smtClean="0"/>
              <a:t>).</a:t>
            </a: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pt-PT" sz="800" dirty="0"/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pt-PT" sz="1600" b="1" dirty="0" err="1" smtClean="0">
                <a:solidFill>
                  <a:schemeClr val="accent1"/>
                </a:solidFill>
              </a:rPr>
              <a:t>Virgin</a:t>
            </a:r>
            <a:r>
              <a:rPr lang="pt-PT" sz="1600" dirty="0" smtClean="0"/>
              <a:t> </a:t>
            </a:r>
            <a:r>
              <a:rPr lang="pt-PT" sz="1600" dirty="0" err="1" smtClean="0"/>
              <a:t>cork</a:t>
            </a:r>
            <a:r>
              <a:rPr lang="pt-PT" sz="1600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b="1" dirty="0" smtClean="0">
                <a:solidFill>
                  <a:schemeClr val="accent1"/>
                </a:solidFill>
              </a:rPr>
              <a:t>Refuse</a:t>
            </a:r>
            <a:r>
              <a:rPr lang="pt-PT" sz="1600" dirty="0" smtClean="0"/>
              <a:t> </a:t>
            </a:r>
            <a:r>
              <a:rPr lang="pt-PT" sz="1600" dirty="0" err="1" smtClean="0"/>
              <a:t>prices</a:t>
            </a:r>
            <a:r>
              <a:rPr lang="pt-PT" sz="1600" dirty="0" smtClean="0"/>
              <a:t> are </a:t>
            </a:r>
            <a:r>
              <a:rPr lang="pt-PT" sz="1600" dirty="0" err="1" smtClean="0"/>
              <a:t>defined</a:t>
            </a:r>
            <a:r>
              <a:rPr lang="pt-PT" sz="1600" dirty="0" smtClean="0"/>
              <a:t> </a:t>
            </a:r>
            <a:r>
              <a:rPr lang="pt-PT" sz="1600" dirty="0" err="1" smtClean="0"/>
              <a:t>outside</a:t>
            </a:r>
            <a:r>
              <a:rPr lang="pt-PT" sz="1600" dirty="0" smtClean="0"/>
              <a:t>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dirty="0" err="1" smtClean="0"/>
              <a:t>matrix</a:t>
            </a:r>
            <a:r>
              <a:rPr lang="pt-PT" sz="1600" dirty="0" smtClean="0"/>
              <a:t> (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usually</a:t>
            </a:r>
            <a:r>
              <a:rPr lang="pt-PT" sz="1600" dirty="0" smtClean="0"/>
              <a:t> </a:t>
            </a:r>
            <a:r>
              <a:rPr lang="pt-PT" sz="1600" dirty="0" err="1" smtClean="0"/>
              <a:t>have</a:t>
            </a:r>
            <a:r>
              <a:rPr lang="pt-PT" sz="1600" dirty="0" smtClean="0"/>
              <a:t>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dirty="0" err="1" smtClean="0"/>
              <a:t>same</a:t>
            </a:r>
            <a:r>
              <a:rPr lang="pt-PT" sz="1600" dirty="0" smtClean="0"/>
              <a:t> </a:t>
            </a:r>
            <a:r>
              <a:rPr lang="pt-PT" sz="1600" dirty="0" err="1" smtClean="0"/>
              <a:t>value</a:t>
            </a:r>
            <a:r>
              <a:rPr lang="pt-PT" sz="1600" dirty="0" smtClean="0"/>
              <a:t>). </a:t>
            </a:r>
            <a:r>
              <a:rPr lang="pt-PT" sz="1600" dirty="0" err="1" smtClean="0"/>
              <a:t>Likewise</a:t>
            </a:r>
            <a:r>
              <a:rPr lang="pt-PT" sz="1600" dirty="0" smtClean="0"/>
              <a:t> for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dirty="0" err="1" smtClean="0"/>
              <a:t>price</a:t>
            </a:r>
            <a:r>
              <a:rPr lang="pt-PT" sz="1600" dirty="0" smtClean="0"/>
              <a:t> </a:t>
            </a:r>
            <a:r>
              <a:rPr lang="pt-PT" sz="1600" dirty="0" err="1" smtClean="0"/>
              <a:t>of</a:t>
            </a:r>
            <a:r>
              <a:rPr lang="pt-PT" sz="1600" dirty="0" smtClean="0"/>
              <a:t>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b="1" dirty="0" err="1" smtClean="0">
                <a:solidFill>
                  <a:schemeClr val="accent1"/>
                </a:solidFill>
              </a:rPr>
              <a:t>Pieces</a:t>
            </a:r>
            <a:r>
              <a:rPr lang="pt-PT" sz="1600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b="1" dirty="0" err="1" smtClean="0">
                <a:solidFill>
                  <a:schemeClr val="accent1"/>
                </a:solidFill>
              </a:rPr>
              <a:t>certification</a:t>
            </a:r>
            <a:r>
              <a:rPr lang="pt-PT" sz="1600" b="1" dirty="0" smtClean="0">
                <a:solidFill>
                  <a:schemeClr val="accent1"/>
                </a:solidFill>
              </a:rPr>
              <a:t> </a:t>
            </a:r>
            <a:r>
              <a:rPr lang="pt-PT" sz="1600" b="1" dirty="0" err="1" smtClean="0">
                <a:solidFill>
                  <a:schemeClr val="accent1"/>
                </a:solidFill>
              </a:rPr>
              <a:t>award</a:t>
            </a:r>
            <a:endParaRPr kumimoji="0" lang="pt-PT" sz="1600" b="1" i="0" u="none" strike="noStrike" cap="none" spc="0" normalizeH="0" dirty="0" smtClean="0">
              <a:ln>
                <a:noFill/>
              </a:ln>
              <a:solidFill>
                <a:schemeClr val="accent1"/>
              </a:solidFill>
              <a:effectLst/>
              <a:uFillTx/>
              <a:sym typeface="Calibri"/>
            </a:endParaRPr>
          </a:p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pt-PT" sz="800" b="1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algn="ctr"/>
            <a:r>
              <a:rPr lang="pt-PT" sz="1600" dirty="0" err="1" smtClean="0"/>
              <a:t>The</a:t>
            </a:r>
            <a:r>
              <a:rPr lang="pt-PT" sz="1600" dirty="0" smtClean="0"/>
              <a:t> Cork </a:t>
            </a:r>
            <a:r>
              <a:rPr lang="pt-PT" sz="1600" dirty="0" err="1" smtClean="0"/>
              <a:t>Value</a:t>
            </a:r>
            <a:r>
              <a:rPr lang="pt-PT" sz="1600" dirty="0" smtClean="0"/>
              <a:t> (@) for </a:t>
            </a:r>
            <a:r>
              <a:rPr lang="pt-PT" sz="1600" dirty="0" err="1" smtClean="0"/>
              <a:t>the</a:t>
            </a:r>
            <a:r>
              <a:rPr lang="pt-PT" sz="1600" dirty="0" smtClean="0"/>
              <a:t> stand </a:t>
            </a:r>
            <a:r>
              <a:rPr lang="pt-PT" sz="1600" dirty="0" err="1" smtClean="0"/>
              <a:t>is</a:t>
            </a:r>
            <a:r>
              <a:rPr lang="pt-PT" sz="1600" dirty="0" smtClean="0"/>
              <a:t> </a:t>
            </a:r>
            <a:r>
              <a:rPr lang="pt-PT" sz="1600" dirty="0" err="1" smtClean="0"/>
              <a:t>calculated</a:t>
            </a:r>
            <a:r>
              <a:rPr lang="pt-PT" sz="1600" dirty="0" smtClean="0"/>
              <a:t> as a </a:t>
            </a:r>
            <a:r>
              <a:rPr lang="pt-PT" sz="1600" dirty="0" err="1" smtClean="0"/>
              <a:t>weighted</a:t>
            </a:r>
            <a:r>
              <a:rPr lang="pt-PT" sz="1600" dirty="0" smtClean="0"/>
              <a:t> </a:t>
            </a:r>
            <a:r>
              <a:rPr lang="pt-PT" sz="1600" dirty="0" err="1" smtClean="0"/>
              <a:t>average</a:t>
            </a:r>
            <a:r>
              <a:rPr lang="pt-PT" sz="1600" dirty="0" smtClean="0"/>
              <a:t> </a:t>
            </a:r>
            <a:r>
              <a:rPr lang="pt-PT" sz="1600" dirty="0" err="1" smtClean="0"/>
              <a:t>based</a:t>
            </a:r>
            <a:r>
              <a:rPr lang="pt-PT" sz="1600" dirty="0" smtClean="0"/>
              <a:t> </a:t>
            </a:r>
            <a:r>
              <a:rPr lang="pt-PT" sz="1600" dirty="0" err="1" smtClean="0"/>
              <a:t>on</a:t>
            </a:r>
            <a:r>
              <a:rPr lang="pt-PT" sz="1600" dirty="0" smtClean="0"/>
              <a:t>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dirty="0" err="1" smtClean="0"/>
              <a:t>quality</a:t>
            </a:r>
            <a:r>
              <a:rPr lang="pt-PT" sz="1600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caliber</a:t>
            </a:r>
            <a:r>
              <a:rPr lang="pt-PT" sz="1600" dirty="0" smtClean="0"/>
              <a:t> </a:t>
            </a:r>
            <a:r>
              <a:rPr lang="pt-PT" sz="1600" dirty="0" err="1" smtClean="0"/>
              <a:t>distributions</a:t>
            </a:r>
            <a:r>
              <a:rPr lang="pt-PT" sz="1600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dirty="0" err="1" smtClean="0"/>
              <a:t>matrix</a:t>
            </a:r>
            <a:r>
              <a:rPr lang="pt-PT" sz="1600" dirty="0" smtClean="0"/>
              <a:t> </a:t>
            </a:r>
            <a:r>
              <a:rPr lang="pt-PT" sz="1600" dirty="0" err="1" smtClean="0"/>
              <a:t>values</a:t>
            </a:r>
            <a:r>
              <a:rPr lang="pt-PT" sz="1600" dirty="0" smtClean="0"/>
              <a:t>  </a:t>
            </a:r>
            <a:r>
              <a:rPr lang="pt-PT" sz="1600" dirty="0" err="1" smtClean="0"/>
              <a:t>allowing</a:t>
            </a:r>
            <a:r>
              <a:rPr lang="pt-PT" sz="1600" dirty="0" smtClean="0"/>
              <a:t> </a:t>
            </a:r>
            <a:r>
              <a:rPr lang="pt-PT" sz="1600" dirty="0" err="1" smtClean="0"/>
              <a:t>also</a:t>
            </a:r>
            <a:r>
              <a:rPr lang="pt-PT" sz="1600" dirty="0" smtClean="0"/>
              <a:t> to </a:t>
            </a:r>
            <a:r>
              <a:rPr lang="pt-PT" sz="1600" dirty="0" err="1" smtClean="0"/>
              <a:t>estimate</a:t>
            </a:r>
            <a:r>
              <a:rPr lang="pt-PT" sz="1600" dirty="0" smtClean="0"/>
              <a:t> </a:t>
            </a:r>
            <a:r>
              <a:rPr lang="pt-PT" sz="1600" b="1" dirty="0" err="1" smtClean="0">
                <a:solidFill>
                  <a:srgbClr val="FF9933"/>
                </a:solidFill>
              </a:rPr>
              <a:t>the</a:t>
            </a:r>
            <a:r>
              <a:rPr lang="pt-PT" sz="1600" b="1" dirty="0" smtClean="0">
                <a:solidFill>
                  <a:srgbClr val="FF9933"/>
                </a:solidFill>
              </a:rPr>
              <a:t> Real </a:t>
            </a:r>
            <a:r>
              <a:rPr lang="pt-PT" sz="1600" b="1" dirty="0" err="1" smtClean="0">
                <a:solidFill>
                  <a:srgbClr val="FF9933"/>
                </a:solidFill>
              </a:rPr>
              <a:t>Value</a:t>
            </a:r>
            <a:r>
              <a:rPr lang="pt-PT" sz="1600" b="1" dirty="0" smtClean="0"/>
              <a:t> </a:t>
            </a:r>
            <a:r>
              <a:rPr lang="pt-PT" sz="1600" dirty="0" err="1" smtClean="0"/>
              <a:t>and</a:t>
            </a:r>
            <a:r>
              <a:rPr lang="pt-PT" sz="1600" dirty="0" smtClean="0"/>
              <a:t> </a:t>
            </a:r>
            <a:r>
              <a:rPr lang="pt-PT" sz="1600" dirty="0" err="1" smtClean="0"/>
              <a:t>the</a:t>
            </a:r>
            <a:r>
              <a:rPr lang="pt-PT" sz="1600" dirty="0" smtClean="0"/>
              <a:t> </a:t>
            </a:r>
            <a:r>
              <a:rPr lang="pt-PT" sz="1600" b="1" dirty="0" smtClean="0">
                <a:solidFill>
                  <a:schemeClr val="accent3">
                    <a:lumMod val="75000"/>
                  </a:schemeClr>
                </a:solidFill>
              </a:rPr>
              <a:t>Cork </a:t>
            </a:r>
            <a:r>
              <a:rPr lang="pt-PT" sz="1600" b="1" dirty="0" smtClean="0">
                <a:solidFill>
                  <a:schemeClr val="accent3">
                    <a:lumMod val="75000"/>
                  </a:schemeClr>
                </a:solidFill>
              </a:rPr>
              <a:t>Final </a:t>
            </a:r>
            <a:r>
              <a:rPr lang="pt-PT" sz="1600" dirty="0" smtClean="0"/>
              <a:t> </a:t>
            </a:r>
            <a:r>
              <a:rPr lang="pt-PT" sz="1600" b="1" dirty="0" err="1" smtClean="0">
                <a:solidFill>
                  <a:schemeClr val="accent3">
                    <a:lumMod val="75000"/>
                  </a:schemeClr>
                </a:solidFill>
              </a:rPr>
              <a:t>Value</a:t>
            </a:r>
            <a:endParaRPr kumimoji="0" lang="en-GB" sz="1600" b="1" i="0" u="none" strike="noStrike" cap="none" spc="0" normalizeH="0" baseline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4492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181369" y="1424540"/>
            <a:ext cx="1180407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282393"/>
                </a:solidFill>
              </a:rPr>
              <a:t>Running an example</a:t>
            </a:r>
            <a:r>
              <a:rPr lang="en-US" dirty="0" smtClean="0"/>
              <a:t>: Use </a:t>
            </a:r>
            <a:r>
              <a:rPr lang="en-US" dirty="0"/>
              <a:t>StandsSIM.md to simulate an existing stand for cork oak using the tree list default file made available in the simulator. (You have to 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download the file - Sb_R_48yrs_1000m2.xlsx </a:t>
            </a:r>
            <a:r>
              <a:rPr lang="en-US" dirty="0"/>
              <a:t>to your computer before you can uploaded it to the simulator). The stand had a forest inventory before debarking in 1999.</a:t>
            </a:r>
          </a:p>
          <a:p>
            <a:endParaRPr lang="en-US" sz="800" dirty="0"/>
          </a:p>
          <a:p>
            <a:r>
              <a:rPr lang="en-US" dirty="0"/>
              <a:t>Consider a planning horizon of 80yrs and the following FMAs:</a:t>
            </a:r>
          </a:p>
          <a:p>
            <a:endParaRPr lang="en-US" sz="800" dirty="0"/>
          </a:p>
          <a:p>
            <a:r>
              <a:rPr lang="en-US" dirty="0"/>
              <a:t>a)	Planting 400 trees ha-1 and debarking every 9 </a:t>
            </a:r>
            <a:r>
              <a:rPr lang="en-US" dirty="0" err="1"/>
              <a:t>yrs</a:t>
            </a:r>
            <a:r>
              <a:rPr lang="en-US" dirty="0"/>
              <a:t> starting at age 23</a:t>
            </a:r>
          </a:p>
          <a:p>
            <a:r>
              <a:rPr lang="en-US" dirty="0"/>
              <a:t>b)	Planting 400 trees ha-1, debarking every 9 </a:t>
            </a:r>
            <a:r>
              <a:rPr lang="en-US" dirty="0" err="1"/>
              <a:t>yrs</a:t>
            </a:r>
            <a:r>
              <a:rPr lang="en-US" dirty="0"/>
              <a:t> starting at age 23, increasing debarking height at ages 66 and 75</a:t>
            </a:r>
          </a:p>
          <a:p>
            <a:endParaRPr lang="en-US" sz="800" dirty="0"/>
          </a:p>
          <a:p>
            <a:r>
              <a:rPr lang="en-US" dirty="0"/>
              <a:t>Comment the differences.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21" y="2832738"/>
            <a:ext cx="11922319" cy="36065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977" y="1851380"/>
            <a:ext cx="7756658" cy="4954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47250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93" y="1561819"/>
            <a:ext cx="10767993" cy="6477561"/>
          </a:xfrm>
          <a:prstGeom prst="rect">
            <a:avLst/>
          </a:prstGeom>
        </p:spPr>
      </p:pic>
      <p:sp>
        <p:nvSpPr>
          <p:cNvPr id="7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0872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73" y="1483811"/>
            <a:ext cx="10745131" cy="5570703"/>
          </a:xfrm>
          <a:prstGeom prst="rect">
            <a:avLst/>
          </a:prstGeom>
        </p:spPr>
      </p:pic>
      <p:sp>
        <p:nvSpPr>
          <p:cNvPr id="4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8038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16" y="1424539"/>
            <a:ext cx="9675845" cy="5912629"/>
          </a:xfrm>
          <a:prstGeom prst="rect">
            <a:avLst/>
          </a:prstGeom>
        </p:spPr>
      </p:pic>
      <p:sp>
        <p:nvSpPr>
          <p:cNvPr id="5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27578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14" y="1424539"/>
            <a:ext cx="10539373" cy="6569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083785"/>
            <a:ext cx="9338878" cy="3255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490" y="5471089"/>
            <a:ext cx="5494496" cy="16308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344" y="1683620"/>
            <a:ext cx="4275190" cy="5418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274" y="1656795"/>
            <a:ext cx="4775404" cy="24943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490" y="5394881"/>
            <a:ext cx="5464013" cy="1783235"/>
          </a:xfrm>
          <a:prstGeom prst="rect">
            <a:avLst/>
          </a:prstGeom>
        </p:spPr>
      </p:pic>
      <p:sp>
        <p:nvSpPr>
          <p:cNvPr id="11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0797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797" y="1424539"/>
            <a:ext cx="9053174" cy="5640874"/>
          </a:xfrm>
          <a:prstGeom prst="rect">
            <a:avLst/>
          </a:prstGeom>
        </p:spPr>
      </p:pic>
      <p:sp>
        <p:nvSpPr>
          <p:cNvPr id="5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08335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769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smtClean="0"/>
              <a:t>SUBER </a:t>
            </a:r>
            <a:r>
              <a:rPr lang="pt-PT" dirty="0"/>
              <a:t>v5.5 </a:t>
            </a:r>
            <a:r>
              <a:rPr lang="pt-PT" dirty="0" smtClean="0"/>
              <a:t>outputs in </a:t>
            </a:r>
            <a:r>
              <a:rPr lang="pt-PT" dirty="0" err="1" smtClean="0"/>
              <a:t>StandsSIM</a:t>
            </a:r>
            <a:r>
              <a:rPr lang="pt-PT" b="0" dirty="0"/>
              <a:t>:</a:t>
            </a:r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  <a:p>
            <a:pPr>
              <a:defRPr b="1">
                <a:solidFill>
                  <a:srgbClr val="5D8431"/>
                </a:solidFill>
              </a:defRPr>
            </a:pPr>
            <a:r>
              <a:rPr lang="pt-PT" dirty="0" smtClean="0">
                <a:solidFill>
                  <a:srgbClr val="082A75"/>
                </a:solidFill>
              </a:rPr>
              <a:t>Cork </a:t>
            </a:r>
            <a:r>
              <a:rPr lang="pt-PT" dirty="0" err="1" smtClean="0">
                <a:solidFill>
                  <a:srgbClr val="082A75"/>
                </a:solidFill>
              </a:rPr>
              <a:t>harvest</a:t>
            </a:r>
            <a:r>
              <a:rPr lang="pt-PT" b="0" dirty="0" smtClean="0">
                <a:solidFill>
                  <a:srgbClr val="082A75"/>
                </a:solidFill>
              </a:rPr>
              <a:t> </a:t>
            </a:r>
            <a:r>
              <a:rPr lang="pt-PT" b="0" dirty="0">
                <a:solidFill>
                  <a:srgbClr val="082A75"/>
                </a:solidFill>
              </a:rPr>
              <a:t>(@/ha)                                                                                                                               </a:t>
            </a:r>
            <a:r>
              <a:rPr lang="pt-PT" sz="1400" b="0" dirty="0">
                <a:solidFill>
                  <a:srgbClr val="082A75"/>
                </a:solidFill>
              </a:rPr>
              <a:t>1@ = 15kg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5208AC-BA64-432F-8C0B-9B4215D57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" y="2173198"/>
            <a:ext cx="8609163" cy="4684802"/>
          </a:xfrm>
          <a:prstGeom prst="rect">
            <a:avLst/>
          </a:prstGeom>
        </p:spPr>
      </p:pic>
      <p:sp>
        <p:nvSpPr>
          <p:cNvPr id="6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91006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4F8E5-20BF-4014-8382-22BE868EB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2" y="2579843"/>
            <a:ext cx="12192000" cy="6108709"/>
          </a:xfrm>
          <a:prstGeom prst="rect">
            <a:avLst/>
          </a:prstGeom>
        </p:spPr>
      </p:pic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/>
              <a:t>SUBER v5.5 outputs in </a:t>
            </a:r>
            <a:r>
              <a:rPr lang="pt-PT" dirty="0" err="1"/>
              <a:t>StandsSIM</a:t>
            </a:r>
            <a:r>
              <a:rPr lang="pt-PT" dirty="0"/>
              <a:t> </a:t>
            </a:r>
            <a:r>
              <a:rPr b="0" dirty="0" smtClean="0"/>
              <a:t>:</a:t>
            </a:r>
            <a:endParaRPr b="0" dirty="0"/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56B2552-4404-4604-8C8E-2B917B130231}"/>
              </a:ext>
            </a:extLst>
          </p:cNvPr>
          <p:cNvSpPr/>
          <p:nvPr/>
        </p:nvSpPr>
        <p:spPr>
          <a:xfrm>
            <a:off x="198138" y="1933512"/>
            <a:ext cx="11785601" cy="646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difference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when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compared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made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available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for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other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tree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species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StandsSIM.md are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mainly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related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cork</a:t>
            </a:r>
            <a:endParaRPr lang="pt-PT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E64447-26E2-47C7-A5DF-999DB4E9F1BA}"/>
              </a:ext>
            </a:extLst>
          </p:cNvPr>
          <p:cNvSpPr/>
          <p:nvPr/>
        </p:nvSpPr>
        <p:spPr>
          <a:xfrm>
            <a:off x="4654550" y="4371636"/>
            <a:ext cx="339305" cy="20128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5117F5-ACF4-4BC8-A07C-B34B2EBE02A4}"/>
              </a:ext>
            </a:extLst>
          </p:cNvPr>
          <p:cNvSpPr/>
          <p:nvPr/>
        </p:nvSpPr>
        <p:spPr>
          <a:xfrm>
            <a:off x="6464300" y="2909223"/>
            <a:ext cx="1104900" cy="4718050"/>
          </a:xfrm>
          <a:prstGeom prst="rect">
            <a:avLst/>
          </a:prstGeom>
          <a:noFill/>
          <a:ln w="254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07DC50-5323-425A-8431-39280F6CC92E}"/>
              </a:ext>
            </a:extLst>
          </p:cNvPr>
          <p:cNvSpPr/>
          <p:nvPr/>
        </p:nvSpPr>
        <p:spPr>
          <a:xfrm>
            <a:off x="7940218" y="3415130"/>
            <a:ext cx="3870251" cy="165797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876BA-4794-4EBB-AEDB-9CF00AF4E26F}"/>
              </a:ext>
            </a:extLst>
          </p:cNvPr>
          <p:cNvSpPr txBox="1"/>
          <p:nvPr/>
        </p:nvSpPr>
        <p:spPr>
          <a:xfrm>
            <a:off x="7967656" y="3858531"/>
            <a:ext cx="35814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Biomass</a:t>
            </a:r>
            <a:r>
              <a:rPr kumimoji="0" lang="pt-P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(in</a:t>
            </a:r>
            <a:r>
              <a:rPr lang="pt-PT" dirty="0" smtClean="0"/>
              <a:t> </a:t>
            </a:r>
            <a:r>
              <a:rPr lang="pt-PT" dirty="0"/>
              <a:t>@) </a:t>
            </a:r>
            <a:r>
              <a:rPr kumimoji="0" lang="pt-P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pt-P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virgin</a:t>
            </a:r>
            <a:r>
              <a:rPr kumimoji="0" lang="pt-P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</a:t>
            </a:r>
            <a:r>
              <a:rPr kumimoji="0" lang="pt-P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Wc_v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) </a:t>
            </a:r>
            <a:r>
              <a:rPr kumimoji="0" lang="pt-P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and</a:t>
            </a: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mature (</a:t>
            </a:r>
            <a:r>
              <a:rPr kumimoji="0" lang="pt-P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Wc_a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) </a:t>
            </a:r>
            <a:r>
              <a:rPr kumimoji="0" lang="pt-P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harvested</a:t>
            </a: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pt-P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cork</a:t>
            </a: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per </a:t>
            </a:r>
            <a:r>
              <a:rPr kumimoji="0" lang="pt-P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ha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3545178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4F8E5-20BF-4014-8382-22BE868EB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2" y="2579843"/>
            <a:ext cx="12192000" cy="6108709"/>
          </a:xfrm>
          <a:prstGeom prst="rect">
            <a:avLst/>
          </a:prstGeom>
        </p:spPr>
      </p:pic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/>
              <a:t>SUBER v5.5 outputs in </a:t>
            </a:r>
            <a:r>
              <a:rPr lang="pt-PT" dirty="0" err="1"/>
              <a:t>StandsSIM</a:t>
            </a:r>
            <a:r>
              <a:rPr lang="pt-PT" dirty="0"/>
              <a:t> </a:t>
            </a:r>
            <a:r>
              <a:rPr b="0" dirty="0" smtClean="0"/>
              <a:t>:</a:t>
            </a:r>
            <a:endParaRPr b="0" dirty="0"/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56B2552-4404-4604-8C8E-2B917B130231}"/>
              </a:ext>
            </a:extLst>
          </p:cNvPr>
          <p:cNvSpPr/>
          <p:nvPr/>
        </p:nvSpPr>
        <p:spPr>
          <a:xfrm>
            <a:off x="198138" y="1933512"/>
            <a:ext cx="11785601" cy="646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difference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when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compared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made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available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for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other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tree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species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StandsSIM.md are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mainly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related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cork</a:t>
            </a:r>
            <a:endParaRPr lang="pt-PT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E64447-26E2-47C7-A5DF-999DB4E9F1BA}"/>
              </a:ext>
            </a:extLst>
          </p:cNvPr>
          <p:cNvSpPr/>
          <p:nvPr/>
        </p:nvSpPr>
        <p:spPr>
          <a:xfrm>
            <a:off x="4654550" y="4371636"/>
            <a:ext cx="339305" cy="20128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5117F5-ACF4-4BC8-A07C-B34B2EBE02A4}"/>
              </a:ext>
            </a:extLst>
          </p:cNvPr>
          <p:cNvSpPr/>
          <p:nvPr/>
        </p:nvSpPr>
        <p:spPr>
          <a:xfrm>
            <a:off x="6464300" y="2909223"/>
            <a:ext cx="1104900" cy="4718050"/>
          </a:xfrm>
          <a:prstGeom prst="rect">
            <a:avLst/>
          </a:prstGeom>
          <a:noFill/>
          <a:ln w="254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07DC50-5323-425A-8431-39280F6CC92E}"/>
              </a:ext>
            </a:extLst>
          </p:cNvPr>
          <p:cNvSpPr/>
          <p:nvPr/>
        </p:nvSpPr>
        <p:spPr>
          <a:xfrm>
            <a:off x="7772400" y="3608233"/>
            <a:ext cx="3870251" cy="165797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876BA-4794-4EBB-AEDB-9CF00AF4E26F}"/>
              </a:ext>
            </a:extLst>
          </p:cNvPr>
          <p:cNvSpPr txBox="1"/>
          <p:nvPr/>
        </p:nvSpPr>
        <p:spPr>
          <a:xfrm>
            <a:off x="7967656" y="3858531"/>
            <a:ext cx="358140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Biomassas </a:t>
            </a:r>
            <a:r>
              <a:rPr lang="pt-PT" dirty="0"/>
              <a:t>(em @) 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 Cortiça Virgem (</a:t>
            </a:r>
            <a:r>
              <a:rPr kumimoji="0" lang="pt-P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Wc_v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) e de Cortiça Amadia (</a:t>
            </a:r>
            <a:r>
              <a:rPr kumimoji="0" lang="pt-P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Wc_a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) por </a:t>
            </a:r>
            <a:r>
              <a:rPr kumimoji="0" lang="pt-P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ha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extraídas nos descortiçamentos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BB54C-9B80-41F0-AF82-4C3C2882C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" y="2602303"/>
            <a:ext cx="11657482" cy="59582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21E9131-BE8A-4DEE-A304-9E066A8862D5}"/>
              </a:ext>
            </a:extLst>
          </p:cNvPr>
          <p:cNvSpPr/>
          <p:nvPr/>
        </p:nvSpPr>
        <p:spPr>
          <a:xfrm>
            <a:off x="198138" y="4801887"/>
            <a:ext cx="3898900" cy="133985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1F9337-FC12-4022-B29D-57BB547CFFCE}"/>
              </a:ext>
            </a:extLst>
          </p:cNvPr>
          <p:cNvSpPr txBox="1"/>
          <p:nvPr/>
        </p:nvSpPr>
        <p:spPr>
          <a:xfrm>
            <a:off x="356888" y="5023278"/>
            <a:ext cx="35814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Mature </a:t>
            </a:r>
            <a:r>
              <a:rPr kumimoji="0" lang="pt-P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cork</a:t>
            </a: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pt-P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biomass</a:t>
            </a:r>
            <a:r>
              <a:rPr kumimoji="0" lang="pt-PT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</a:t>
            </a:r>
            <a:r>
              <a:rPr kumimoji="0" lang="pt-PT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Wba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) por</a:t>
            </a:r>
            <a:r>
              <a:rPr kumimoji="0" lang="pt-PT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pt-PT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ha</a:t>
            </a:r>
            <a:r>
              <a:rPr kumimoji="0" lang="pt-PT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</a:t>
            </a:r>
            <a:r>
              <a:rPr kumimoji="0" lang="pt-PT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over</a:t>
            </a:r>
            <a:r>
              <a:rPr kumimoji="0" lang="pt-P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pt-PT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the</a:t>
            </a:r>
            <a:r>
              <a:rPr kumimoji="0" lang="pt-P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pt-PT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simulation</a:t>
            </a:r>
            <a:r>
              <a:rPr kumimoji="0" lang="pt-P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pt-PT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period</a:t>
            </a:r>
            <a:r>
              <a:rPr kumimoji="0" lang="pt-PT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5171577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extBox 14"/>
          <p:cNvSpPr txBox="1"/>
          <p:nvPr/>
        </p:nvSpPr>
        <p:spPr>
          <a:xfrm>
            <a:off x="193155" y="3248166"/>
            <a:ext cx="4698411" cy="2862322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561473" lvl="1" indent="-180473">
              <a:buSzPct val="100000"/>
              <a:buChar char="•"/>
            </a:pPr>
            <a:r>
              <a:rPr lang="en-US" dirty="0" smtClean="0"/>
              <a:t>Diameter growth</a:t>
            </a:r>
          </a:p>
          <a:p>
            <a:pPr marL="561473" lvl="1" indent="-180473">
              <a:buSzPct val="100000"/>
              <a:buChar char="•"/>
            </a:pPr>
            <a:r>
              <a:rPr lang="en-US" dirty="0" smtClean="0"/>
              <a:t>Prediction:</a:t>
            </a:r>
          </a:p>
          <a:p>
            <a:pPr marL="381000" lvl="6" indent="333375">
              <a:buSzPct val="100000"/>
            </a:pPr>
            <a:r>
              <a:rPr lang="en-US" dirty="0" smtClean="0"/>
              <a:t>- tree height, </a:t>
            </a:r>
          </a:p>
          <a:p>
            <a:pPr marL="381000" lvl="4" indent="333375">
              <a:buSzPct val="100000"/>
            </a:pPr>
            <a:r>
              <a:rPr lang="en-US" dirty="0" smtClean="0"/>
              <a:t>- diameter </a:t>
            </a:r>
            <a:r>
              <a:rPr lang="en-US" dirty="0" err="1" smtClean="0"/>
              <a:t>overbark</a:t>
            </a:r>
            <a:endParaRPr lang="en-US" dirty="0" smtClean="0"/>
          </a:p>
          <a:p>
            <a:pPr marL="381000" lvl="4" indent="333375">
              <a:buSzPct val="100000"/>
            </a:pPr>
            <a:r>
              <a:rPr lang="en-US" dirty="0" smtClean="0"/>
              <a:t>- stem height </a:t>
            </a:r>
          </a:p>
          <a:p>
            <a:pPr marL="381000" lvl="4" indent="333375">
              <a:buSzPct val="100000"/>
            </a:pPr>
            <a:r>
              <a:rPr lang="en-US" dirty="0" smtClean="0"/>
              <a:t>- number of </a:t>
            </a:r>
            <a:r>
              <a:rPr lang="en-US" dirty="0" smtClean="0"/>
              <a:t>branches </a:t>
            </a:r>
          </a:p>
          <a:p>
            <a:pPr marL="381000" lvl="4" indent="333375">
              <a:buSzPct val="100000"/>
            </a:pPr>
            <a:r>
              <a:rPr lang="en-US" dirty="0" smtClean="0"/>
              <a:t>- crown diameter</a:t>
            </a:r>
          </a:p>
          <a:p>
            <a:pPr marL="561473" lvl="1" indent="-180473">
              <a:buSzPct val="100000"/>
              <a:buChar char="•"/>
            </a:pPr>
            <a:r>
              <a:rPr lang="en-US" u="sng" dirty="0" smtClean="0"/>
              <a:t>Cork growth</a:t>
            </a:r>
            <a:endParaRPr u="sng" dirty="0"/>
          </a:p>
          <a:p>
            <a:pPr marL="561473" lvl="1" indent="-180473">
              <a:buSzPct val="100000"/>
              <a:buChar char="•"/>
            </a:pPr>
            <a:r>
              <a:rPr lang="en-US" dirty="0" smtClean="0"/>
              <a:t>Prediction cork weight by cork caliber x quality over the consecutive </a:t>
            </a:r>
            <a:r>
              <a:rPr lang="en-US" dirty="0" err="1" smtClean="0"/>
              <a:t>debarkings</a:t>
            </a:r>
            <a:endParaRPr dirty="0"/>
          </a:p>
        </p:txBody>
      </p:sp>
      <p:sp>
        <p:nvSpPr>
          <p:cNvPr id="471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2" name="Rectangle 3"/>
          <p:cNvSpPr/>
          <p:nvPr/>
        </p:nvSpPr>
        <p:spPr>
          <a:xfrm>
            <a:off x="203200" y="1368841"/>
            <a:ext cx="11785600" cy="646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endParaRPr dirty="0"/>
          </a:p>
          <a:p>
            <a:pPr>
              <a:defRPr b="1">
                <a:solidFill>
                  <a:srgbClr val="082A75"/>
                </a:solidFill>
              </a:defRPr>
            </a:pPr>
            <a:r>
              <a:rPr lang="en-US" dirty="0" smtClean="0"/>
              <a:t>Modelling options:</a:t>
            </a:r>
            <a:endParaRPr dirty="0"/>
          </a:p>
        </p:txBody>
      </p:sp>
      <p:sp>
        <p:nvSpPr>
          <p:cNvPr id="474" name="Para cada estágio de crescimento da árvore o modelo tem equações, sub-modelos ou distribuições:"/>
          <p:cNvSpPr txBox="1"/>
          <p:nvPr/>
        </p:nvSpPr>
        <p:spPr>
          <a:xfrm>
            <a:off x="193154" y="2189956"/>
            <a:ext cx="4698412" cy="923330"/>
          </a:xfrm>
          <a:prstGeom prst="rect">
            <a:avLst/>
          </a:prstGeom>
          <a:solidFill>
            <a:schemeClr val="accent3">
              <a:satOff val="-4409"/>
              <a:lumOff val="26274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lang="en-US" dirty="0" smtClean="0"/>
              <a:t>Each stage of development is characterized by a set of equations/algorithms also called sub-models</a:t>
            </a:r>
            <a:r>
              <a:rPr dirty="0" smtClean="0"/>
              <a:t>:</a:t>
            </a:r>
            <a:endParaRPr dirty="0"/>
          </a:p>
        </p:txBody>
      </p:sp>
      <p:sp>
        <p:nvSpPr>
          <p:cNvPr id="475" name="Crescimento do dap"/>
          <p:cNvSpPr txBox="1"/>
          <p:nvPr/>
        </p:nvSpPr>
        <p:spPr>
          <a:xfrm>
            <a:off x="5363932" y="1677846"/>
            <a:ext cx="17306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535353"/>
                </a:solidFill>
              </a:defRPr>
            </a:lvl1pPr>
          </a:lstStyle>
          <a:p>
            <a:r>
              <a:rPr lang="en-US" dirty="0" smtClean="0"/>
              <a:t>Diameter growth</a:t>
            </a:r>
            <a:endParaRPr dirty="0"/>
          </a:p>
        </p:txBody>
      </p:sp>
      <p:sp>
        <p:nvSpPr>
          <p:cNvPr id="488" name="Dados de análise do tronco"/>
          <p:cNvSpPr txBox="1"/>
          <p:nvPr/>
        </p:nvSpPr>
        <p:spPr>
          <a:xfrm>
            <a:off x="5262521" y="2595747"/>
            <a:ext cx="296495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r>
              <a:rPr lang="en-US" dirty="0" smtClean="0"/>
              <a:t>Stem analysis data used</a:t>
            </a:r>
            <a:endParaRPr dirty="0"/>
          </a:p>
        </p:txBody>
      </p:sp>
      <p:sp>
        <p:nvSpPr>
          <p:cNvPr id="23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76" y="3024722"/>
            <a:ext cx="3878821" cy="36301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58" y="3000263"/>
            <a:ext cx="3943961" cy="3689321"/>
          </a:xfrm>
          <a:prstGeom prst="rect">
            <a:avLst/>
          </a:prstGeom>
        </p:spPr>
      </p:pic>
      <p:grpSp>
        <p:nvGrpSpPr>
          <p:cNvPr id="480" name="Group 1028"/>
          <p:cNvGrpSpPr/>
          <p:nvPr/>
        </p:nvGrpSpPr>
        <p:grpSpPr>
          <a:xfrm>
            <a:off x="8297961" y="927148"/>
            <a:ext cx="3853911" cy="5889941"/>
            <a:chOff x="0" y="0"/>
            <a:chExt cx="3853909" cy="5889940"/>
          </a:xfrm>
        </p:grpSpPr>
        <p:grpSp>
          <p:nvGrpSpPr>
            <p:cNvPr id="478" name="Group 1029"/>
            <p:cNvGrpSpPr/>
            <p:nvPr/>
          </p:nvGrpSpPr>
          <p:grpSpPr>
            <a:xfrm>
              <a:off x="0" y="-1"/>
              <a:ext cx="3850823" cy="5889941"/>
              <a:chOff x="0" y="0"/>
              <a:chExt cx="3850822" cy="5889940"/>
            </a:xfrm>
          </p:grpSpPr>
          <p:pic>
            <p:nvPicPr>
              <p:cNvPr id="476" name="Picture 1030" descr="Picture 1030"/>
              <p:cNvPicPr>
                <a:picLocks noChangeAspect="1"/>
              </p:cNvPicPr>
              <p:nvPr/>
            </p:nvPicPr>
            <p:blipFill>
              <a:blip r:embed="rId4"/>
              <a:srcRect l="51031" t="44930"/>
              <a:stretch>
                <a:fillRect/>
              </a:stretch>
            </p:blipFill>
            <p:spPr>
              <a:xfrm>
                <a:off x="9264" y="-1"/>
                <a:ext cx="3841559" cy="237082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7" name="Picture 1031" descr="Picture 1031"/>
              <p:cNvPicPr>
                <a:picLocks noChangeAspect="1"/>
              </p:cNvPicPr>
              <p:nvPr/>
            </p:nvPicPr>
            <p:blipFill>
              <a:blip r:embed="rId4"/>
              <a:srcRect l="1740" t="6911" r="49097" b="5077"/>
              <a:stretch>
                <a:fillRect/>
              </a:stretch>
            </p:blipFill>
            <p:spPr>
              <a:xfrm>
                <a:off x="0" y="2108744"/>
                <a:ext cx="3849279" cy="37811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79" name="Rectangle 1032"/>
            <p:cNvSpPr/>
            <p:nvPr/>
          </p:nvSpPr>
          <p:spPr>
            <a:xfrm>
              <a:off x="3705683" y="4799210"/>
              <a:ext cx="148227" cy="87258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486" name="Group 1034"/>
          <p:cNvGrpSpPr/>
          <p:nvPr/>
        </p:nvGrpSpPr>
        <p:grpSpPr>
          <a:xfrm>
            <a:off x="10230168" y="4794656"/>
            <a:ext cx="1384094" cy="145793"/>
            <a:chOff x="0" y="0"/>
            <a:chExt cx="1384092" cy="145792"/>
          </a:xfrm>
        </p:grpSpPr>
        <p:sp>
          <p:nvSpPr>
            <p:cNvPr id="481" name="Line 1035"/>
            <p:cNvSpPr/>
            <p:nvPr/>
          </p:nvSpPr>
          <p:spPr>
            <a:xfrm>
              <a:off x="0" y="72846"/>
              <a:ext cx="1384093" cy="1"/>
            </a:xfrm>
            <a:prstGeom prst="line">
              <a:avLst/>
            </a:prstGeom>
            <a:noFill/>
            <a:ln w="12700" cap="flat">
              <a:solidFill>
                <a:srgbClr val="FFE99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82" name="Line 1036"/>
            <p:cNvSpPr/>
            <p:nvPr/>
          </p:nvSpPr>
          <p:spPr>
            <a:xfrm flipH="1">
              <a:off x="72895" y="0"/>
              <a:ext cx="1" cy="145793"/>
            </a:xfrm>
            <a:prstGeom prst="line">
              <a:avLst/>
            </a:prstGeom>
            <a:noFill/>
            <a:ln w="9525" cap="flat">
              <a:solidFill>
                <a:srgbClr val="FFE99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83" name="Line 1037"/>
            <p:cNvSpPr/>
            <p:nvPr/>
          </p:nvSpPr>
          <p:spPr>
            <a:xfrm flipH="1">
              <a:off x="145792" y="0"/>
              <a:ext cx="1" cy="145793"/>
            </a:xfrm>
            <a:prstGeom prst="line">
              <a:avLst/>
            </a:prstGeom>
            <a:noFill/>
            <a:ln w="9525" cap="flat">
              <a:solidFill>
                <a:srgbClr val="FFE99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84" name="Line 1038"/>
            <p:cNvSpPr/>
            <p:nvPr/>
          </p:nvSpPr>
          <p:spPr>
            <a:xfrm flipH="1">
              <a:off x="218688" y="0"/>
              <a:ext cx="1" cy="145793"/>
            </a:xfrm>
            <a:prstGeom prst="line">
              <a:avLst/>
            </a:prstGeom>
            <a:noFill/>
            <a:ln w="9525" cap="flat">
              <a:solidFill>
                <a:srgbClr val="FFE99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85" name="Line 1039"/>
            <p:cNvSpPr/>
            <p:nvPr/>
          </p:nvSpPr>
          <p:spPr>
            <a:xfrm flipH="1">
              <a:off x="291387" y="0"/>
              <a:ext cx="1" cy="145694"/>
            </a:xfrm>
            <a:prstGeom prst="line">
              <a:avLst/>
            </a:prstGeom>
            <a:noFill/>
            <a:ln w="9525" cap="flat">
              <a:solidFill>
                <a:srgbClr val="FFE99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" grpId="1" animBg="1" advAuto="0"/>
      <p:bldP spid="475" grpId="0" animBg="1"/>
      <p:bldP spid="488" grpId="0" animBg="1"/>
      <p:bldP spid="486" grpId="2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4F8E5-20BF-4014-8382-22BE868EB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2" y="2579843"/>
            <a:ext cx="12192000" cy="6108709"/>
          </a:xfrm>
          <a:prstGeom prst="rect">
            <a:avLst/>
          </a:prstGeom>
        </p:spPr>
      </p:pic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rgbClr val="5D8432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Rectangle 3"/>
          <p:cNvSpPr/>
          <p:nvPr/>
        </p:nvSpPr>
        <p:spPr>
          <a:xfrm>
            <a:off x="180621" y="1386188"/>
            <a:ext cx="11785601" cy="4924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/>
              <a:t>SUBER v5.5 outputs in </a:t>
            </a:r>
            <a:r>
              <a:rPr lang="pt-PT" dirty="0" err="1"/>
              <a:t>StandsSIM</a:t>
            </a:r>
            <a:r>
              <a:rPr lang="pt-PT" dirty="0"/>
              <a:t> </a:t>
            </a:r>
            <a:r>
              <a:rPr b="0" dirty="0" smtClean="0"/>
              <a:t>:</a:t>
            </a:r>
            <a:endParaRPr b="0" dirty="0"/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56B2552-4404-4604-8C8E-2B917B130231}"/>
              </a:ext>
            </a:extLst>
          </p:cNvPr>
          <p:cNvSpPr/>
          <p:nvPr/>
        </p:nvSpPr>
        <p:spPr>
          <a:xfrm>
            <a:off x="198138" y="1933512"/>
            <a:ext cx="11785601" cy="646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difference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when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compared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results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made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available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for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other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tree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species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StandsSIM.md 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mainly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related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cork</a:t>
            </a:r>
            <a:endParaRPr lang="pt-PT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E64447-26E2-47C7-A5DF-999DB4E9F1BA}"/>
              </a:ext>
            </a:extLst>
          </p:cNvPr>
          <p:cNvSpPr/>
          <p:nvPr/>
        </p:nvSpPr>
        <p:spPr>
          <a:xfrm>
            <a:off x="4654550" y="4371636"/>
            <a:ext cx="339305" cy="201283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5117F5-ACF4-4BC8-A07C-B34B2EBE02A4}"/>
              </a:ext>
            </a:extLst>
          </p:cNvPr>
          <p:cNvSpPr/>
          <p:nvPr/>
        </p:nvSpPr>
        <p:spPr>
          <a:xfrm>
            <a:off x="6464300" y="2909223"/>
            <a:ext cx="1104900" cy="4718050"/>
          </a:xfrm>
          <a:prstGeom prst="rect">
            <a:avLst/>
          </a:prstGeom>
          <a:noFill/>
          <a:ln w="25400" cap="flat">
            <a:solidFill>
              <a:srgbClr val="FFC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07DC50-5323-425A-8431-39280F6CC92E}"/>
              </a:ext>
            </a:extLst>
          </p:cNvPr>
          <p:cNvSpPr/>
          <p:nvPr/>
        </p:nvSpPr>
        <p:spPr>
          <a:xfrm>
            <a:off x="7772400" y="3608233"/>
            <a:ext cx="3870251" cy="165797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5876BA-4794-4EBB-AEDB-9CF00AF4E26F}"/>
              </a:ext>
            </a:extLst>
          </p:cNvPr>
          <p:cNvSpPr txBox="1"/>
          <p:nvPr/>
        </p:nvSpPr>
        <p:spPr>
          <a:xfrm>
            <a:off x="7967656" y="3858531"/>
            <a:ext cx="358140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Biomassas </a:t>
            </a:r>
            <a:r>
              <a:rPr lang="pt-PT" dirty="0"/>
              <a:t>(em @) 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 Cortiça Virgem (</a:t>
            </a:r>
            <a:r>
              <a:rPr kumimoji="0" lang="pt-P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Wc_v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) e de Cortiça Amadia (</a:t>
            </a:r>
            <a:r>
              <a:rPr kumimoji="0" lang="pt-P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Wc_a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) por </a:t>
            </a:r>
            <a:r>
              <a:rPr kumimoji="0" lang="pt-P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ha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extraídas nos descortiçamentos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6BB54C-9B80-41F0-AF82-4C3C2882C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" y="2602303"/>
            <a:ext cx="11657482" cy="59582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21E9131-BE8A-4DEE-A304-9E066A8862D5}"/>
              </a:ext>
            </a:extLst>
          </p:cNvPr>
          <p:cNvSpPr/>
          <p:nvPr/>
        </p:nvSpPr>
        <p:spPr>
          <a:xfrm>
            <a:off x="198138" y="4801887"/>
            <a:ext cx="3898900" cy="133985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1F9337-FC12-4022-B29D-57BB547CFFCE}"/>
              </a:ext>
            </a:extLst>
          </p:cNvPr>
          <p:cNvSpPr txBox="1"/>
          <p:nvPr/>
        </p:nvSpPr>
        <p:spPr>
          <a:xfrm>
            <a:off x="356888" y="5023278"/>
            <a:ext cx="358140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Biomassa</a:t>
            </a:r>
            <a:r>
              <a:rPr kumimoji="0" lang="pt-PT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 Cortiça Amadia (</a:t>
            </a:r>
            <a:r>
              <a:rPr kumimoji="0" lang="pt-PT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Wba</a:t>
            </a:r>
            <a:r>
              <a:rPr kumimoji="0" lang="pt-PT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) por</a:t>
            </a:r>
            <a:r>
              <a:rPr kumimoji="0" lang="pt-PT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pt-PT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ha</a:t>
            </a:r>
            <a:r>
              <a:rPr kumimoji="0" lang="pt-PT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presente nas árvores ao longo dos anos simulados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283C4C-6D0B-44E6-B7CF-F0EFFC30AA3F}"/>
              </a:ext>
            </a:extLst>
          </p:cNvPr>
          <p:cNvSpPr/>
          <p:nvPr/>
        </p:nvSpPr>
        <p:spPr>
          <a:xfrm>
            <a:off x="-100750" y="2505481"/>
            <a:ext cx="12248990" cy="6070777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3E46B660-B232-45EE-B086-54FBFA5B97C6}"/>
              </a:ext>
            </a:extLst>
          </p:cNvPr>
          <p:cNvSpPr/>
          <p:nvPr/>
        </p:nvSpPr>
        <p:spPr>
          <a:xfrm>
            <a:off x="192688" y="3336793"/>
            <a:ext cx="11785601" cy="9233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Given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inportance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cork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less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attention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paid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volumes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leading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a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smaller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level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detail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volume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estimates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when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compared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wood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species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Only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stem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volume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considered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canopy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biomass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as a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whole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(no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distinction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between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leaves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branches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3FABCA88-10A1-4D62-B71E-8F99AAF2647B}"/>
              </a:ext>
            </a:extLst>
          </p:cNvPr>
          <p:cNvSpPr/>
          <p:nvPr/>
        </p:nvSpPr>
        <p:spPr>
          <a:xfrm>
            <a:off x="208261" y="4545401"/>
            <a:ext cx="11785601" cy="6463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SUBER </a:t>
            </a:r>
            <a:r>
              <a:rPr lang="pt-PT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v6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will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allow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integrating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more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updates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in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terms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improved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growth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equations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also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alometroc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equations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that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will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contribute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making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SUBER outputs more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compatible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pt-PT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pt-PT" dirty="0" err="1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StandsSIM’s</a:t>
            </a:r>
            <a:endParaRPr lang="pt-PT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181418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DF5188-83C2-4726-B907-04EA013979D3}"/>
              </a:ext>
            </a:extLst>
          </p:cNvPr>
          <p:cNvSpPr/>
          <p:nvPr/>
        </p:nvSpPr>
        <p:spPr>
          <a:xfrm>
            <a:off x="0" y="1295399"/>
            <a:ext cx="12192000" cy="57390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58" name="Straight Connector 2"/>
          <p:cNvSpPr/>
          <p:nvPr/>
        </p:nvSpPr>
        <p:spPr>
          <a:xfrm>
            <a:off x="83999" y="704181"/>
            <a:ext cx="12024002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" name="Rectangle 1"/>
          <p:cNvSpPr txBox="1"/>
          <p:nvPr/>
        </p:nvSpPr>
        <p:spPr>
          <a:xfrm>
            <a:off x="875014" y="171701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sp>
        <p:nvSpPr>
          <p:cNvPr id="52" name="Line 51"/>
          <p:cNvSpPr/>
          <p:nvPr/>
        </p:nvSpPr>
        <p:spPr>
          <a:xfrm>
            <a:off x="8622976" y="2676357"/>
            <a:ext cx="0" cy="751059"/>
          </a:xfrm>
          <a:prstGeom prst="line">
            <a:avLst/>
          </a:prstGeom>
          <a:solidFill>
            <a:srgbClr val="008000"/>
          </a:solidFill>
          <a:ln w="762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" name="Line 24"/>
          <p:cNvSpPr/>
          <p:nvPr/>
        </p:nvSpPr>
        <p:spPr>
          <a:xfrm flipH="1">
            <a:off x="8673982" y="3765971"/>
            <a:ext cx="2645" cy="776733"/>
          </a:xfrm>
          <a:prstGeom prst="line">
            <a:avLst/>
          </a:prstGeom>
          <a:solidFill>
            <a:srgbClr val="008000"/>
          </a:solidFill>
          <a:ln w="762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54" name="Group 47"/>
          <p:cNvGrpSpPr/>
          <p:nvPr/>
        </p:nvGrpSpPr>
        <p:grpSpPr>
          <a:xfrm>
            <a:off x="8689777" y="5328908"/>
            <a:ext cx="422471" cy="736046"/>
            <a:chOff x="-1" y="0"/>
            <a:chExt cx="393170" cy="609600"/>
          </a:xfrm>
        </p:grpSpPr>
        <p:sp>
          <p:nvSpPr>
            <p:cNvPr id="55" name="Line 25"/>
            <p:cNvSpPr/>
            <p:nvPr/>
          </p:nvSpPr>
          <p:spPr>
            <a:xfrm flipH="1">
              <a:off x="-1" y="0"/>
              <a:ext cx="2" cy="609600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56" name="Text Box 26"/>
            <p:cNvSpPr txBox="1"/>
            <p:nvPr/>
          </p:nvSpPr>
          <p:spPr>
            <a:xfrm>
              <a:off x="96837" y="20638"/>
              <a:ext cx="296332" cy="280392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 b="1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algn="ctr"/>
              <a:r>
                <a:rPr lang="en-US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 Box 5"/>
          <p:cNvSpPr txBox="1"/>
          <p:nvPr/>
        </p:nvSpPr>
        <p:spPr>
          <a:xfrm>
            <a:off x="1828800" y="1882251"/>
            <a:ext cx="2819400" cy="830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Iniciali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alization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1600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 b="1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6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sz="16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omplet</a:t>
            </a:r>
            <a:r>
              <a:rPr lang="en-US" sz="16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forest inventory missing data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 Box 6"/>
          <p:cNvSpPr txBox="1"/>
          <p:nvPr/>
        </p:nvSpPr>
        <p:spPr>
          <a:xfrm>
            <a:off x="7130866" y="1890297"/>
            <a:ext cx="3200400" cy="830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Growth</a:t>
            </a:r>
            <a:endParaRPr lang="en-US" sz="1600" dirty="0">
              <a:solidFill>
                <a:srgbClr val="008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module to predict the growth of trees and cork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 Box 8"/>
          <p:cNvSpPr txBox="1"/>
          <p:nvPr/>
        </p:nvSpPr>
        <p:spPr>
          <a:xfrm>
            <a:off x="7438611" y="3427417"/>
            <a:ext cx="2454689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 at age t+1</a:t>
            </a:r>
          </a:p>
        </p:txBody>
      </p:sp>
      <p:sp>
        <p:nvSpPr>
          <p:cNvPr id="60" name="Text Box 9"/>
          <p:cNvSpPr txBox="1"/>
          <p:nvPr/>
        </p:nvSpPr>
        <p:spPr>
          <a:xfrm>
            <a:off x="1830659" y="1865584"/>
            <a:ext cx="2819400" cy="83099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endParaRPr lang="pt-PT" sz="1600" dirty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Stand at age</a:t>
            </a:r>
            <a:r>
              <a:rPr sz="1600" dirty="0" smtClean="0">
                <a:latin typeface="+mn-lt"/>
              </a:rPr>
              <a:t> </a:t>
            </a:r>
            <a:r>
              <a:rPr sz="1600" dirty="0">
                <a:latin typeface="+mn-lt"/>
              </a:rPr>
              <a:t>t</a:t>
            </a:r>
            <a:endParaRPr lang="pt-PT" sz="1600" dirty="0">
              <a:latin typeface="+mn-lt"/>
            </a:endParaRPr>
          </a:p>
          <a:p>
            <a:endParaRPr sz="1600" dirty="0">
              <a:latin typeface="+mn-lt"/>
            </a:endParaRPr>
          </a:p>
        </p:txBody>
      </p:sp>
      <p:grpSp>
        <p:nvGrpSpPr>
          <p:cNvPr id="61" name="Group 12"/>
          <p:cNvGrpSpPr/>
          <p:nvPr/>
        </p:nvGrpSpPr>
        <p:grpSpPr>
          <a:xfrm>
            <a:off x="7622968" y="4507813"/>
            <a:ext cx="2133600" cy="914400"/>
            <a:chOff x="0" y="0"/>
            <a:chExt cx="2133600" cy="914400"/>
          </a:xfrm>
        </p:grpSpPr>
        <p:sp>
          <p:nvSpPr>
            <p:cNvPr id="62" name="AutoShape 10"/>
            <p:cNvSpPr/>
            <p:nvPr/>
          </p:nvSpPr>
          <p:spPr>
            <a:xfrm>
              <a:off x="0" y="0"/>
              <a:ext cx="2133600" cy="91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3" name="Text Box 11"/>
            <p:cNvSpPr txBox="1"/>
            <p:nvPr/>
          </p:nvSpPr>
          <p:spPr>
            <a:xfrm>
              <a:off x="88093" y="135607"/>
              <a:ext cx="1965961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000" b="1">
                  <a:solidFill>
                    <a:srgbClr val="00800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600" dirty="0" smtClean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</a:t>
              </a:r>
              <a:r>
                <a:rPr lang="en-US" sz="1600" dirty="0" smtClean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barking</a:t>
              </a:r>
              <a:endParaRPr lang="pt-PT"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 sz="2000" b="1">
                  <a:solidFill>
                    <a:srgbClr val="00800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60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4" name="Text Box 13"/>
          <p:cNvSpPr txBox="1"/>
          <p:nvPr/>
        </p:nvSpPr>
        <p:spPr>
          <a:xfrm>
            <a:off x="7680504" y="6068052"/>
            <a:ext cx="2019122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bark</a:t>
            </a:r>
          </a:p>
        </p:txBody>
      </p:sp>
      <p:sp>
        <p:nvSpPr>
          <p:cNvPr id="65" name="Text Box 14"/>
          <p:cNvSpPr txBox="1"/>
          <p:nvPr/>
        </p:nvSpPr>
        <p:spPr>
          <a:xfrm>
            <a:off x="4400175" y="5956027"/>
            <a:ext cx="2873928" cy="584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 at age </a:t>
            </a:r>
            <a:r>
              <a:rPr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t+1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b="1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debarking 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6" name="Group 15"/>
          <p:cNvGrpSpPr/>
          <p:nvPr/>
        </p:nvGrpSpPr>
        <p:grpSpPr>
          <a:xfrm>
            <a:off x="4767722" y="4506229"/>
            <a:ext cx="2133600" cy="914400"/>
            <a:chOff x="0" y="0"/>
            <a:chExt cx="2133600" cy="914400"/>
          </a:xfrm>
        </p:grpSpPr>
        <p:sp>
          <p:nvSpPr>
            <p:cNvPr id="67" name="AutoShape 16"/>
            <p:cNvSpPr/>
            <p:nvPr/>
          </p:nvSpPr>
          <p:spPr>
            <a:xfrm>
              <a:off x="0" y="0"/>
              <a:ext cx="2133600" cy="91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8" name="Text Box 17"/>
            <p:cNvSpPr txBox="1"/>
            <p:nvPr/>
          </p:nvSpPr>
          <p:spPr>
            <a:xfrm>
              <a:off x="93836" y="170425"/>
              <a:ext cx="1965961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000" b="1">
                  <a:solidFill>
                    <a:srgbClr val="00800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lang="en-US" sz="1600" dirty="0" smtClean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Thinning</a:t>
              </a:r>
              <a:endParaRPr sz="16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 sz="2000" b="1">
                  <a:solidFill>
                    <a:srgbClr val="00800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r>
                <a:rPr sz="1600" dirty="0">
                  <a:solidFill>
                    <a:schemeClr val="accent3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69" name="Text Box 18"/>
          <p:cNvSpPr txBox="1"/>
          <p:nvPr/>
        </p:nvSpPr>
        <p:spPr>
          <a:xfrm>
            <a:off x="2048662" y="4785676"/>
            <a:ext cx="1860684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US" sz="1600" dirty="0" smtClean="0">
                <a:latin typeface="+mn-lt"/>
              </a:rPr>
              <a:t>Thin</a:t>
            </a:r>
            <a:endParaRPr sz="1600" dirty="0">
              <a:latin typeface="+mn-lt"/>
            </a:endParaRPr>
          </a:p>
        </p:txBody>
      </p:sp>
      <p:sp>
        <p:nvSpPr>
          <p:cNvPr id="70" name="Text Box 19"/>
          <p:cNvSpPr txBox="1"/>
          <p:nvPr/>
        </p:nvSpPr>
        <p:spPr>
          <a:xfrm>
            <a:off x="2048662" y="3333428"/>
            <a:ext cx="2317141" cy="5847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 at age </a:t>
            </a:r>
            <a:r>
              <a:rPr sz="1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t+1</a:t>
            </a:r>
            <a:endParaRPr lang="en-US"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thinning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ext Box 20"/>
          <p:cNvSpPr txBox="1"/>
          <p:nvPr/>
        </p:nvSpPr>
        <p:spPr>
          <a:xfrm>
            <a:off x="5241356" y="3443624"/>
            <a:ext cx="1219200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8A5C2E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600">
                <a:latin typeface="+mn-lt"/>
              </a:rPr>
              <a:t>t=t+1</a:t>
            </a:r>
          </a:p>
        </p:txBody>
      </p:sp>
      <p:sp>
        <p:nvSpPr>
          <p:cNvPr id="72" name="Line 21"/>
          <p:cNvSpPr/>
          <p:nvPr/>
        </p:nvSpPr>
        <p:spPr>
          <a:xfrm>
            <a:off x="4648200" y="2304472"/>
            <a:ext cx="2514600" cy="0"/>
          </a:xfrm>
          <a:prstGeom prst="line">
            <a:avLst/>
          </a:prstGeom>
          <a:solidFill>
            <a:srgbClr val="008000"/>
          </a:solidFill>
          <a:ln w="762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3" name="Line 30"/>
          <p:cNvSpPr/>
          <p:nvPr/>
        </p:nvSpPr>
        <p:spPr>
          <a:xfrm flipH="1" flipV="1">
            <a:off x="7274103" y="6252830"/>
            <a:ext cx="406400" cy="1866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74" name="Group 48"/>
          <p:cNvGrpSpPr/>
          <p:nvPr/>
        </p:nvGrpSpPr>
        <p:grpSpPr>
          <a:xfrm>
            <a:off x="3921985" y="4953570"/>
            <a:ext cx="970690" cy="414752"/>
            <a:chOff x="0" y="0"/>
            <a:chExt cx="838200" cy="414751"/>
          </a:xfrm>
        </p:grpSpPr>
        <p:sp>
          <p:nvSpPr>
            <p:cNvPr id="75" name="Text Box 35"/>
            <p:cNvSpPr txBox="1"/>
            <p:nvPr/>
          </p:nvSpPr>
          <p:spPr>
            <a:xfrm>
              <a:off x="522193" y="76200"/>
              <a:ext cx="316007" cy="338551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 b="1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algn="ctr"/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Line 37"/>
            <p:cNvSpPr/>
            <p:nvPr/>
          </p:nvSpPr>
          <p:spPr>
            <a:xfrm flipH="1" flipV="1">
              <a:off x="0" y="0"/>
              <a:ext cx="838200" cy="1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77" name="Line 38"/>
          <p:cNvSpPr/>
          <p:nvPr/>
        </p:nvSpPr>
        <p:spPr>
          <a:xfrm flipH="1" flipV="1">
            <a:off x="3028492" y="3934203"/>
            <a:ext cx="7467" cy="884904"/>
          </a:xfrm>
          <a:prstGeom prst="line">
            <a:avLst/>
          </a:prstGeom>
          <a:solidFill>
            <a:srgbClr val="008000"/>
          </a:solidFill>
          <a:ln w="76200">
            <a:solidFill>
              <a:srgbClr val="FFFFFF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78" name="Group 65"/>
          <p:cNvGrpSpPr/>
          <p:nvPr/>
        </p:nvGrpSpPr>
        <p:grpSpPr>
          <a:xfrm>
            <a:off x="5834522" y="4510836"/>
            <a:ext cx="1785938" cy="1452973"/>
            <a:chOff x="0" y="-71847"/>
            <a:chExt cx="1785937" cy="1452972"/>
          </a:xfrm>
        </p:grpSpPr>
        <p:sp>
          <p:nvSpPr>
            <p:cNvPr id="79" name="Line 33"/>
            <p:cNvSpPr/>
            <p:nvPr/>
          </p:nvSpPr>
          <p:spPr>
            <a:xfrm flipV="1">
              <a:off x="0" y="847725"/>
              <a:ext cx="1" cy="533400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0" name="Line 34"/>
            <p:cNvSpPr/>
            <p:nvPr/>
          </p:nvSpPr>
          <p:spPr>
            <a:xfrm flipH="1" flipV="1">
              <a:off x="1066799" y="382238"/>
              <a:ext cx="719138" cy="1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ysDot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81" name="Text Box 39"/>
            <p:cNvSpPr txBox="1"/>
            <p:nvPr/>
          </p:nvSpPr>
          <p:spPr>
            <a:xfrm>
              <a:off x="1385427" y="-71847"/>
              <a:ext cx="312417" cy="338552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 b="1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pPr algn="ctr"/>
              <a:r>
                <a:rPr sz="1600" dirty="0">
                  <a:latin typeface="+mn-lt"/>
                </a:rPr>
                <a:t>N</a:t>
              </a:r>
            </a:p>
          </p:txBody>
        </p:sp>
      </p:grpSp>
      <p:grpSp>
        <p:nvGrpSpPr>
          <p:cNvPr id="82" name="Group 50"/>
          <p:cNvGrpSpPr/>
          <p:nvPr/>
        </p:nvGrpSpPr>
        <p:grpSpPr>
          <a:xfrm>
            <a:off x="4362071" y="3614837"/>
            <a:ext cx="1488885" cy="933568"/>
            <a:chOff x="-3912" y="-60605"/>
            <a:chExt cx="1488885" cy="765206"/>
          </a:xfrm>
        </p:grpSpPr>
        <p:grpSp>
          <p:nvGrpSpPr>
            <p:cNvPr id="83" name="Group 49"/>
            <p:cNvGrpSpPr/>
            <p:nvPr/>
          </p:nvGrpSpPr>
          <p:grpSpPr>
            <a:xfrm>
              <a:off x="855857" y="76557"/>
              <a:ext cx="629116" cy="628044"/>
              <a:chOff x="-363343" y="30853"/>
              <a:chExt cx="629116" cy="628043"/>
            </a:xfrm>
          </p:grpSpPr>
          <p:sp>
            <p:nvSpPr>
              <p:cNvPr id="85" name="Text Box 40"/>
              <p:cNvSpPr txBox="1"/>
              <p:nvPr/>
            </p:nvSpPr>
            <p:spPr>
              <a:xfrm>
                <a:off x="-363343" y="241112"/>
                <a:ext cx="332176" cy="277496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noFill/>
                <a:prstDash val="solid"/>
                <a:miter lim="8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1000"/>
                  </a:spcBef>
                  <a:defRPr b="1">
                    <a:latin typeface="Tahoma"/>
                    <a:ea typeface="Tahoma"/>
                    <a:cs typeface="Tahoma"/>
                    <a:sym typeface="Tahoma"/>
                  </a:defRPr>
                </a:lvl1pPr>
              </a:lstStyle>
              <a:p>
                <a:pPr algn="ctr"/>
                <a:r>
                  <a:rPr sz="16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</a:p>
            </p:txBody>
          </p:sp>
          <p:sp>
            <p:nvSpPr>
              <p:cNvPr id="86" name="Line 41"/>
              <p:cNvSpPr/>
              <p:nvPr/>
            </p:nvSpPr>
            <p:spPr>
              <a:xfrm flipV="1">
                <a:off x="258306" y="30853"/>
                <a:ext cx="7467" cy="628043"/>
              </a:xfrm>
              <a:prstGeom prst="line">
                <a:avLst/>
              </a:prstGeom>
              <a:solidFill>
                <a:srgbClr val="FFFFFF"/>
              </a:solidFill>
              <a:ln w="762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</p:grpSp>
        <p:sp>
          <p:nvSpPr>
            <p:cNvPr id="84" name="Line 42"/>
            <p:cNvSpPr/>
            <p:nvPr/>
          </p:nvSpPr>
          <p:spPr>
            <a:xfrm flipV="1">
              <a:off x="-3912" y="-60605"/>
              <a:ext cx="877426" cy="10157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</p:grpSp>
      <p:sp>
        <p:nvSpPr>
          <p:cNvPr id="87" name="Line 43"/>
          <p:cNvSpPr/>
          <p:nvPr/>
        </p:nvSpPr>
        <p:spPr>
          <a:xfrm flipH="1" flipV="1">
            <a:off x="5850950" y="3072674"/>
            <a:ext cx="0" cy="438881"/>
          </a:xfrm>
          <a:prstGeom prst="line">
            <a:avLst/>
          </a:prstGeom>
          <a:solidFill>
            <a:srgbClr val="008000"/>
          </a:solidFill>
          <a:ln w="76200">
            <a:solidFill>
              <a:srgbClr val="FFFFFF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8" name="Text Box 52"/>
          <p:cNvSpPr txBox="1"/>
          <p:nvPr/>
        </p:nvSpPr>
        <p:spPr>
          <a:xfrm>
            <a:off x="7680504" y="6572317"/>
            <a:ext cx="2019122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b="1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Predict cork weight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9" name="Group 56"/>
          <p:cNvGrpSpPr/>
          <p:nvPr/>
        </p:nvGrpSpPr>
        <p:grpSpPr>
          <a:xfrm>
            <a:off x="9677399" y="6189328"/>
            <a:ext cx="381001" cy="584775"/>
            <a:chOff x="76200" y="-47440"/>
            <a:chExt cx="381000" cy="776143"/>
          </a:xfrm>
        </p:grpSpPr>
        <p:sp>
          <p:nvSpPr>
            <p:cNvPr id="90" name="Line 53"/>
            <p:cNvSpPr/>
            <p:nvPr/>
          </p:nvSpPr>
          <p:spPr>
            <a:xfrm>
              <a:off x="76200" y="0"/>
              <a:ext cx="381000" cy="0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1" name="Line 54"/>
            <p:cNvSpPr/>
            <p:nvPr/>
          </p:nvSpPr>
          <p:spPr>
            <a:xfrm flipH="1">
              <a:off x="457200" y="-47440"/>
              <a:ext cx="0" cy="776143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92" name="Line 55"/>
            <p:cNvSpPr/>
            <p:nvPr/>
          </p:nvSpPr>
          <p:spPr>
            <a:xfrm flipH="1" flipV="1">
              <a:off x="127001" y="681806"/>
              <a:ext cx="330199" cy="3993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3" name="Text Box 57"/>
          <p:cNvSpPr txBox="1"/>
          <p:nvPr/>
        </p:nvSpPr>
        <p:spPr>
          <a:xfrm>
            <a:off x="4972050" y="2738738"/>
            <a:ext cx="1752600" cy="3385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>
                <a:solidFill>
                  <a:srgbClr val="00800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rPr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dict </a:t>
            </a:r>
            <a:r>
              <a:rPr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mortali</a:t>
            </a:r>
            <a:r>
              <a:rPr lang="en-US" sz="1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</a:t>
            </a:r>
            <a:endParaRPr sz="1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4" name="Group 64"/>
          <p:cNvGrpSpPr/>
          <p:nvPr/>
        </p:nvGrpSpPr>
        <p:grpSpPr>
          <a:xfrm>
            <a:off x="4636994" y="2543168"/>
            <a:ext cx="1246279" cy="338555"/>
            <a:chOff x="-2" y="-3161"/>
            <a:chExt cx="1018223" cy="231761"/>
          </a:xfrm>
        </p:grpSpPr>
        <p:sp>
          <p:nvSpPr>
            <p:cNvPr id="95" name="Line 44"/>
            <p:cNvSpPr/>
            <p:nvPr/>
          </p:nvSpPr>
          <p:spPr>
            <a:xfrm flipH="1">
              <a:off x="-2" y="-3161"/>
              <a:ext cx="1018223" cy="3160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96" name="Line 63"/>
            <p:cNvSpPr/>
            <p:nvPr/>
          </p:nvSpPr>
          <p:spPr>
            <a:xfrm flipV="1">
              <a:off x="990600" y="0"/>
              <a:ext cx="0" cy="228600"/>
            </a:xfrm>
            <a:prstGeom prst="line">
              <a:avLst/>
            </a:prstGeom>
            <a:solidFill>
              <a:srgbClr val="FFFFFF"/>
            </a:solidFill>
            <a:ln w="762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 advAuto="0"/>
      <p:bldP spid="53" grpId="0" animBg="1" advAuto="0"/>
      <p:bldP spid="54" grpId="0" animBg="1" advAuto="0"/>
      <p:bldP spid="57" grpId="0" animBg="1" advAuto="0"/>
      <p:bldP spid="58" grpId="0" animBg="1" advAuto="0"/>
      <p:bldP spid="59" grpId="0" animBg="1" advAuto="0"/>
      <p:bldP spid="60" grpId="0" animBg="1" advAuto="0"/>
      <p:bldP spid="61" grpId="0" animBg="1" advAuto="0"/>
      <p:bldP spid="64" grpId="0" animBg="1" advAuto="0"/>
      <p:bldP spid="65" grpId="0" animBg="1" advAuto="0"/>
      <p:bldP spid="66" grpId="0" animBg="1" advAuto="0"/>
      <p:bldP spid="69" grpId="0" animBg="1" advAuto="0"/>
      <p:bldP spid="70" grpId="0" animBg="1" advAuto="0"/>
      <p:bldP spid="71" grpId="0" animBg="1" advAuto="0"/>
      <p:bldP spid="72" grpId="0" animBg="1" advAuto="0"/>
      <p:bldP spid="73" grpId="0" animBg="1" advAuto="0"/>
      <p:bldP spid="74" grpId="0" animBg="1" advAuto="0"/>
      <p:bldP spid="77" grpId="0" animBg="1" advAuto="0"/>
      <p:bldP spid="78" grpId="0" animBg="1" advAuto="0"/>
      <p:bldP spid="82" grpId="0" animBg="1" advAuto="0"/>
      <p:bldP spid="87" grpId="0" animBg="1" advAuto="0"/>
      <p:bldP spid="88" grpId="0" animBg="1" advAuto="0"/>
      <p:bldP spid="89" grpId="0" animBg="1" advAuto="0"/>
      <p:bldP spid="93" grpId="0" animBg="1" advAuto="0"/>
      <p:bldP spid="94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24A35-6303-42DC-AA4D-460CC1AC4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315" y="1777546"/>
            <a:ext cx="4862286" cy="4639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8B681F-52F2-4D0E-ABAB-330F46375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315" y="1811447"/>
            <a:ext cx="4862287" cy="4639960"/>
          </a:xfrm>
          <a:prstGeom prst="rect">
            <a:avLst/>
          </a:prstGeom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99E12B8D-1BC7-4FC7-89BC-126794274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94" y="2797122"/>
            <a:ext cx="18388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2000" b="1" dirty="0" smtClean="0">
                <a:solidFill>
                  <a:schemeClr val="accent5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 Characteristics</a:t>
            </a:r>
            <a:endParaRPr lang="en-GB" sz="2000" b="1" dirty="0">
              <a:solidFill>
                <a:schemeClr val="accent5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B769FC1D-9EE2-4B59-8348-35DE63E6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2459" y="1950922"/>
            <a:ext cx="21605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9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1800" b="1" dirty="0" smtClean="0">
                <a:solidFill>
                  <a:schemeClr val="accent5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Evolution of the stand driven by management</a:t>
            </a:r>
            <a:endParaRPr lang="en-GB" sz="1800" b="1" dirty="0">
              <a:solidFill>
                <a:schemeClr val="accent5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utoShape 9">
            <a:extLst>
              <a:ext uri="{FF2B5EF4-FFF2-40B4-BE49-F238E27FC236}">
                <a16:creationId xmlns:a16="http://schemas.microsoft.com/office/drawing/2014/main" id="{9B731D98-01DB-45E6-B286-3CCEE1D6B53F}"/>
              </a:ext>
            </a:extLst>
          </p:cNvPr>
          <p:cNvSpPr>
            <a:spLocks noChangeArrowheads="1"/>
          </p:cNvSpPr>
          <p:nvPr/>
        </p:nvSpPr>
        <p:spPr bwMode="auto">
          <a:xfrm rot="19938774">
            <a:off x="757003" y="3607129"/>
            <a:ext cx="762000" cy="1447800"/>
          </a:xfrm>
          <a:prstGeom prst="curvedRightArrow">
            <a:avLst>
              <a:gd name="adj1" fmla="val 38000"/>
              <a:gd name="adj2" fmla="val 76000"/>
              <a:gd name="adj3" fmla="val 33333"/>
            </a:avLst>
          </a:prstGeom>
          <a:solidFill>
            <a:schemeClr val="accent5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AutoShape 10">
            <a:extLst>
              <a:ext uri="{FF2B5EF4-FFF2-40B4-BE49-F238E27FC236}">
                <a16:creationId xmlns:a16="http://schemas.microsoft.com/office/drawing/2014/main" id="{1C38E460-D48B-4514-9FBC-AEFB8B5C52BB}"/>
              </a:ext>
            </a:extLst>
          </p:cNvPr>
          <p:cNvSpPr>
            <a:spLocks noChangeArrowheads="1"/>
          </p:cNvSpPr>
          <p:nvPr/>
        </p:nvSpPr>
        <p:spPr bwMode="auto">
          <a:xfrm rot="4062472">
            <a:off x="6524260" y="5329958"/>
            <a:ext cx="762000" cy="1447800"/>
          </a:xfrm>
          <a:prstGeom prst="curvedLeftArrow">
            <a:avLst>
              <a:gd name="adj1" fmla="val 38000"/>
              <a:gd name="adj2" fmla="val 76000"/>
              <a:gd name="adj3" fmla="val 33333"/>
            </a:avLst>
          </a:prstGeom>
          <a:solidFill>
            <a:schemeClr val="accent5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 Box 16">
            <a:extLst>
              <a:ext uri="{FF2B5EF4-FFF2-40B4-BE49-F238E27FC236}">
                <a16:creationId xmlns:a16="http://schemas.microsoft.com/office/drawing/2014/main" id="{96A31FB4-B37D-4EFB-8238-C4D9C61C0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2681" y="5446769"/>
            <a:ext cx="326036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1800" b="1" dirty="0" err="1" smtClean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</a:rPr>
              <a:t>Silvicultural</a:t>
            </a:r>
            <a:r>
              <a:rPr lang="en-GB" sz="1800" b="1" dirty="0" smtClean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</a:rPr>
              <a:t> operations </a:t>
            </a:r>
            <a:r>
              <a:rPr lang="en-GB" sz="1800" b="1" dirty="0" err="1" smtClean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</a:rPr>
              <a:t>caledar</a:t>
            </a:r>
            <a:r>
              <a:rPr lang="en-GB" sz="1800" b="1" dirty="0" smtClean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</a:rPr>
              <a:t> definition</a:t>
            </a:r>
          </a:p>
          <a:p>
            <a:pPr>
              <a:defRPr/>
            </a:pPr>
            <a:r>
              <a:rPr lang="en-GB" sz="1800" b="1" dirty="0" smtClean="0">
                <a:solidFill>
                  <a:schemeClr val="accent5">
                    <a:lumMod val="50000"/>
                    <a:lumOff val="50000"/>
                  </a:schemeClr>
                </a:solidFill>
                <a:latin typeface="+mn-lt"/>
              </a:rPr>
              <a:t>Forest management approaches (FMA)</a:t>
            </a:r>
            <a:endParaRPr lang="en-GB" sz="1800" b="1" dirty="0">
              <a:solidFill>
                <a:schemeClr val="accent5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35DBEBF7-64F9-4273-BE91-17AAB5EDABAB}"/>
              </a:ext>
            </a:extLst>
          </p:cNvPr>
          <p:cNvSpPr>
            <a:spLocks noChangeArrowheads="1"/>
          </p:cNvSpPr>
          <p:nvPr/>
        </p:nvSpPr>
        <p:spPr bwMode="auto">
          <a:xfrm rot="17837819">
            <a:off x="7833551" y="1637354"/>
            <a:ext cx="762000" cy="1447800"/>
          </a:xfrm>
          <a:prstGeom prst="curvedLeftArrow">
            <a:avLst>
              <a:gd name="adj1" fmla="val 38000"/>
              <a:gd name="adj2" fmla="val 76000"/>
              <a:gd name="adj3" fmla="val 33333"/>
            </a:avLst>
          </a:prstGeom>
          <a:solidFill>
            <a:schemeClr val="accent5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pt-PT" dirty="0">
                <a:solidFill>
                  <a:prstClr val="black"/>
                </a:solidFill>
                <a:latin typeface="Calibri"/>
              </a:rPr>
              <a:t> 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7119"/>
          <a:stretch/>
        </p:blipFill>
        <p:spPr>
          <a:xfrm>
            <a:off x="2119590" y="1992784"/>
            <a:ext cx="4754335" cy="33035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1" grpId="0" animBg="1"/>
      <p:bldP spid="22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36DD13-BA2F-40D6-BCFA-AFE917A50D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4" y="2073142"/>
            <a:ext cx="8632135" cy="4496472"/>
          </a:xfrm>
          <a:prstGeom prst="rect">
            <a:avLst/>
          </a:prstGeom>
        </p:spPr>
      </p:pic>
      <p:sp>
        <p:nvSpPr>
          <p:cNvPr id="560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sp>
        <p:nvSpPr>
          <p:cNvPr id="561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2" name="Rectangle 3"/>
          <p:cNvSpPr/>
          <p:nvPr/>
        </p:nvSpPr>
        <p:spPr>
          <a:xfrm>
            <a:off x="180621" y="1386188"/>
            <a:ext cx="11785601" cy="769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en-US" b="1" dirty="0" smtClean="0"/>
              <a:t>Forest management alternatives</a:t>
            </a:r>
            <a:r>
              <a:rPr b="0" dirty="0" smtClean="0"/>
              <a:t>:</a:t>
            </a:r>
            <a:endParaRPr b="0" dirty="0"/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  <a:p>
            <a:pPr>
              <a:defRPr b="1">
                <a:solidFill>
                  <a:srgbClr val="5D8431"/>
                </a:solidFill>
              </a:defRPr>
            </a:pPr>
            <a:r>
              <a:rPr lang="en-US" b="0" dirty="0" smtClean="0">
                <a:solidFill>
                  <a:srgbClr val="082A75"/>
                </a:solidFill>
              </a:rPr>
              <a:t>Thinning </a:t>
            </a:r>
            <a:r>
              <a:rPr b="0" dirty="0" smtClean="0">
                <a:solidFill>
                  <a:srgbClr val="082A75"/>
                </a:solidFill>
              </a:rPr>
              <a:t>(</a:t>
            </a:r>
            <a:r>
              <a:rPr lang="en-US" b="0" dirty="0" smtClean="0">
                <a:solidFill>
                  <a:srgbClr val="082A75"/>
                </a:solidFill>
              </a:rPr>
              <a:t>%CC</a:t>
            </a:r>
            <a:r>
              <a:rPr b="0" dirty="0" smtClean="0">
                <a:solidFill>
                  <a:srgbClr val="082A75"/>
                </a:solidFill>
              </a:rPr>
              <a:t>)</a:t>
            </a:r>
            <a:endParaRPr b="0" dirty="0">
              <a:solidFill>
                <a:srgbClr val="082A75"/>
              </a:solidFill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32DD3D07-C4C8-4C1A-AB6E-FF2BA962F87C}"/>
              </a:ext>
            </a:extLst>
          </p:cNvPr>
          <p:cNvSpPr/>
          <p:nvPr/>
        </p:nvSpPr>
        <p:spPr>
          <a:xfrm flipH="1" flipV="1">
            <a:off x="4397926" y="5432976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6A68EA-B260-4CF3-A7E8-71A562E59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4" y="2155629"/>
            <a:ext cx="8919342" cy="4842911"/>
          </a:xfrm>
          <a:prstGeom prst="rect">
            <a:avLst/>
          </a:prstGeom>
        </p:spPr>
      </p:pic>
      <p:sp>
        <p:nvSpPr>
          <p:cNvPr id="9" name="Right Arrow 7">
            <a:extLst>
              <a:ext uri="{FF2B5EF4-FFF2-40B4-BE49-F238E27FC236}">
                <a16:creationId xmlns:a16="http://schemas.microsoft.com/office/drawing/2014/main" id="{A99DA57A-5FDB-4788-BFBD-FAAC930C02DB}"/>
              </a:ext>
            </a:extLst>
          </p:cNvPr>
          <p:cNvSpPr/>
          <p:nvPr/>
        </p:nvSpPr>
        <p:spPr>
          <a:xfrm rot="13541378" flipH="1" flipV="1">
            <a:off x="17841" y="5316194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6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  <p:bldP spid="9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09E2D-D416-4419-9F91-C5AE38409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1" y="2228864"/>
            <a:ext cx="8797329" cy="4771063"/>
          </a:xfrm>
          <a:prstGeom prst="rect">
            <a:avLst/>
          </a:prstGeom>
        </p:spPr>
      </p:pic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Right Arrow 7">
            <a:extLst>
              <a:ext uri="{FF2B5EF4-FFF2-40B4-BE49-F238E27FC236}">
                <a16:creationId xmlns:a16="http://schemas.microsoft.com/office/drawing/2014/main" id="{4F3997AF-0076-40D8-8B71-C8888F305A0B}"/>
              </a:ext>
            </a:extLst>
          </p:cNvPr>
          <p:cNvSpPr/>
          <p:nvPr/>
        </p:nvSpPr>
        <p:spPr>
          <a:xfrm flipH="1" flipV="1">
            <a:off x="5245276" y="5439943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3A4BE-CD21-4739-B054-C8EFE2C8A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3" y="2267215"/>
            <a:ext cx="8849137" cy="4744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5F480C-1B48-411B-89C5-1C1644F792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9" y="2267215"/>
            <a:ext cx="8839351" cy="4732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F6FE47-979E-43B6-B17F-3B9319D2FA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1" y="2278740"/>
            <a:ext cx="8814987" cy="4732712"/>
          </a:xfrm>
          <a:prstGeom prst="rect">
            <a:avLst/>
          </a:prstGeom>
        </p:spPr>
      </p:pic>
      <p:sp>
        <p:nvSpPr>
          <p:cNvPr id="17" name="Right Arrow 7">
            <a:extLst>
              <a:ext uri="{FF2B5EF4-FFF2-40B4-BE49-F238E27FC236}">
                <a16:creationId xmlns:a16="http://schemas.microsoft.com/office/drawing/2014/main" id="{14903176-D4B7-4A39-A07B-97728C5734F9}"/>
              </a:ext>
            </a:extLst>
          </p:cNvPr>
          <p:cNvSpPr/>
          <p:nvPr/>
        </p:nvSpPr>
        <p:spPr>
          <a:xfrm rot="15713888" flipH="1" flipV="1">
            <a:off x="-63692" y="5029955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sp>
        <p:nvSpPr>
          <p:cNvPr id="19" name="Rectangle 3"/>
          <p:cNvSpPr/>
          <p:nvPr/>
        </p:nvSpPr>
        <p:spPr>
          <a:xfrm>
            <a:off x="180621" y="1386188"/>
            <a:ext cx="7134579" cy="769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en-US" b="1" dirty="0" smtClean="0"/>
              <a:t>Forest management alternatives</a:t>
            </a:r>
            <a:r>
              <a:rPr b="0" dirty="0" smtClean="0"/>
              <a:t>:</a:t>
            </a:r>
            <a:endParaRPr b="0" dirty="0"/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  <a:p>
            <a:pPr>
              <a:defRPr b="1">
                <a:solidFill>
                  <a:srgbClr val="5D8431"/>
                </a:solidFill>
              </a:defRPr>
            </a:pPr>
            <a:r>
              <a:rPr lang="en-US" dirty="0" smtClean="0">
                <a:solidFill>
                  <a:srgbClr val="082A75"/>
                </a:solidFill>
              </a:rPr>
              <a:t>Stripping/d</a:t>
            </a:r>
            <a:r>
              <a:rPr lang="en-US" dirty="0" smtClean="0">
                <a:solidFill>
                  <a:srgbClr val="082A75"/>
                </a:solidFill>
              </a:rPr>
              <a:t>ebarking </a:t>
            </a:r>
            <a:r>
              <a:rPr lang="en-US" dirty="0" smtClean="0">
                <a:solidFill>
                  <a:srgbClr val="082A75"/>
                </a:solidFill>
              </a:rPr>
              <a:t>coefficient</a:t>
            </a:r>
            <a:r>
              <a:rPr lang="en-US" b="0" dirty="0" smtClean="0">
                <a:solidFill>
                  <a:srgbClr val="082A75"/>
                </a:solidFill>
              </a:rPr>
              <a:t> </a:t>
            </a:r>
            <a:r>
              <a:rPr b="0" dirty="0" smtClean="0">
                <a:solidFill>
                  <a:srgbClr val="082A75"/>
                </a:solidFill>
              </a:rPr>
              <a:t>(</a:t>
            </a:r>
            <a:r>
              <a:rPr lang="en-US" b="0" dirty="0" smtClean="0">
                <a:solidFill>
                  <a:srgbClr val="082A75"/>
                </a:solidFill>
              </a:rPr>
              <a:t>not considered </a:t>
            </a:r>
            <a:r>
              <a:rPr lang="en-US" dirty="0" smtClean="0">
                <a:solidFill>
                  <a:srgbClr val="082A75"/>
                </a:solidFill>
              </a:rPr>
              <a:t>for the cork growth index)</a:t>
            </a:r>
            <a:endParaRPr b="0" dirty="0">
              <a:solidFill>
                <a:srgbClr val="082A75"/>
              </a:solidFill>
            </a:endParaRPr>
          </a:p>
        </p:txBody>
      </p:sp>
      <p:sp>
        <p:nvSpPr>
          <p:cNvPr id="571" name="TextBox 14"/>
          <p:cNvSpPr txBox="1"/>
          <p:nvPr/>
        </p:nvSpPr>
        <p:spPr>
          <a:xfrm>
            <a:off x="5594317" y="2731017"/>
            <a:ext cx="6371905" cy="1477328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debarking (“</a:t>
            </a:r>
            <a:r>
              <a:rPr lang="en-US" dirty="0" err="1" smtClean="0"/>
              <a:t>d</a:t>
            </a:r>
            <a:r>
              <a:rPr dirty="0" err="1" smtClean="0"/>
              <a:t>esbóia</a:t>
            </a:r>
            <a:r>
              <a:rPr lang="en-US" dirty="0" smtClean="0"/>
              <a:t>“, </a:t>
            </a:r>
            <a:r>
              <a:rPr dirty="0" smtClean="0"/>
              <a:t>~ </a:t>
            </a:r>
            <a:r>
              <a:rPr dirty="0"/>
              <a:t>18 </a:t>
            </a:r>
            <a:r>
              <a:rPr lang="en-US" dirty="0" smtClean="0"/>
              <a:t>-</a:t>
            </a:r>
            <a:r>
              <a:rPr dirty="0" smtClean="0"/>
              <a:t> </a:t>
            </a:r>
            <a:r>
              <a:rPr dirty="0"/>
              <a:t>25 </a:t>
            </a:r>
            <a:r>
              <a:rPr lang="en-US" dirty="0" err="1" smtClean="0"/>
              <a:t>yr</a:t>
            </a:r>
            <a:r>
              <a:rPr dirty="0" err="1" smtClean="0"/>
              <a:t>s</a:t>
            </a:r>
            <a:r>
              <a:rPr dirty="0"/>
              <a:t>) :</a:t>
            </a:r>
          </a:p>
          <a:p>
            <a:pPr marL="561473" lvl="1" indent="-180473">
              <a:buSzPct val="100000"/>
              <a:buChar char="•"/>
            </a:pPr>
            <a:r>
              <a:rPr lang="en-US" dirty="0" smtClean="0"/>
              <a:t>Minimum p</a:t>
            </a:r>
            <a:r>
              <a:rPr dirty="0" smtClean="0"/>
              <a:t>er</a:t>
            </a:r>
            <a:r>
              <a:rPr lang="en-US" dirty="0" smtClean="0"/>
              <a:t>imeter </a:t>
            </a:r>
            <a:r>
              <a:rPr lang="en-US" dirty="0" err="1" smtClean="0"/>
              <a:t>overbark</a:t>
            </a:r>
            <a:r>
              <a:rPr lang="en-US" dirty="0" smtClean="0"/>
              <a:t> at </a:t>
            </a:r>
            <a:r>
              <a:rPr dirty="0" smtClean="0"/>
              <a:t>1.30</a:t>
            </a:r>
            <a:r>
              <a:rPr lang="en-US" dirty="0" smtClean="0"/>
              <a:t> </a:t>
            </a:r>
            <a:r>
              <a:rPr dirty="0" smtClean="0"/>
              <a:t>m</a:t>
            </a:r>
            <a:r>
              <a:rPr lang="en-US" dirty="0" smtClean="0"/>
              <a:t> </a:t>
            </a:r>
            <a:r>
              <a:rPr dirty="0" smtClean="0"/>
              <a:t> </a:t>
            </a:r>
            <a:r>
              <a:rPr lang="en-US" dirty="0" smtClean="0"/>
              <a:t>-</a:t>
            </a:r>
            <a:r>
              <a:rPr dirty="0" smtClean="0"/>
              <a:t>&gt;= </a:t>
            </a:r>
            <a:r>
              <a:rPr dirty="0"/>
              <a:t>70 cm </a:t>
            </a:r>
          </a:p>
          <a:p>
            <a:pPr marL="561473" lvl="1" indent="-180473">
              <a:buSzPct val="100000"/>
              <a:buChar char="•"/>
            </a:pPr>
            <a:r>
              <a:rPr lang="en-US" dirty="0" smtClean="0"/>
              <a:t>And </a:t>
            </a:r>
            <a:r>
              <a:rPr dirty="0" smtClean="0"/>
              <a:t> </a:t>
            </a:r>
            <a:r>
              <a:rPr lang="en-US" dirty="0" smtClean="0"/>
              <a:t>debarking height</a:t>
            </a:r>
            <a:r>
              <a:rPr dirty="0" smtClean="0"/>
              <a:t> </a:t>
            </a:r>
            <a:r>
              <a:rPr dirty="0"/>
              <a:t>= 1.4 m</a:t>
            </a:r>
          </a:p>
          <a:p>
            <a:pPr marL="561473" lvl="1" indent="-180473">
              <a:buSzPct val="100000"/>
              <a:buChar char="•"/>
            </a:pPr>
            <a:r>
              <a:rPr dirty="0"/>
              <a:t>=&gt; </a:t>
            </a:r>
            <a:r>
              <a:rPr u="sng" dirty="0" err="1" smtClean="0"/>
              <a:t>Virge</a:t>
            </a:r>
            <a:r>
              <a:rPr lang="en-US" u="sng" dirty="0" err="1" smtClean="0"/>
              <a:t>n</a:t>
            </a:r>
            <a:r>
              <a:rPr lang="en-US" u="sng" dirty="0" smtClean="0"/>
              <a:t> cork</a:t>
            </a:r>
            <a:r>
              <a:rPr dirty="0" smtClean="0"/>
              <a:t> (</a:t>
            </a:r>
            <a:r>
              <a:rPr dirty="0" err="1" smtClean="0"/>
              <a:t>coef_de</a:t>
            </a:r>
            <a:r>
              <a:rPr lang="en-US" dirty="0" err="1" smtClean="0"/>
              <a:t>barking</a:t>
            </a:r>
            <a:r>
              <a:rPr dirty="0" smtClean="0"/>
              <a:t> </a:t>
            </a:r>
            <a:r>
              <a:rPr dirty="0"/>
              <a:t>&lt;= 2) -&gt; </a:t>
            </a:r>
            <a:r>
              <a:rPr b="1" dirty="0" err="1" smtClean="0"/>
              <a:t>coef_de</a:t>
            </a:r>
            <a:r>
              <a:rPr lang="en-US" b="1" dirty="0" err="1" smtClean="0"/>
              <a:t>barking</a:t>
            </a:r>
            <a:r>
              <a:rPr b="1" dirty="0" smtClean="0"/>
              <a:t> </a:t>
            </a:r>
            <a:r>
              <a:rPr dirty="0"/>
              <a:t>= 140cm/70cm = </a:t>
            </a:r>
            <a:r>
              <a:rPr b="1" dirty="0"/>
              <a:t>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  <p:bldP spid="17" grpId="0" animBg="1" advAuto="0"/>
      <p:bldP spid="571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B6F3F7-C2D9-4896-B523-DC71FDB3F3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1" y="2258478"/>
            <a:ext cx="8893227" cy="4777147"/>
          </a:xfrm>
          <a:prstGeom prst="rect">
            <a:avLst/>
          </a:prstGeom>
        </p:spPr>
      </p:pic>
      <p:sp>
        <p:nvSpPr>
          <p:cNvPr id="25" name="Right Arrow 7">
            <a:extLst>
              <a:ext uri="{FF2B5EF4-FFF2-40B4-BE49-F238E27FC236}">
                <a16:creationId xmlns:a16="http://schemas.microsoft.com/office/drawing/2014/main" id="{08164008-A837-43E5-B2D9-25234A3698E8}"/>
              </a:ext>
            </a:extLst>
          </p:cNvPr>
          <p:cNvSpPr/>
          <p:nvPr/>
        </p:nvSpPr>
        <p:spPr>
          <a:xfrm rot="7358497" flipH="1" flipV="1">
            <a:off x="2797925" y="5985624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sp>
        <p:nvSpPr>
          <p:cNvPr id="19" name="Rectangle 3"/>
          <p:cNvSpPr/>
          <p:nvPr/>
        </p:nvSpPr>
        <p:spPr>
          <a:xfrm>
            <a:off x="180621" y="1386188"/>
            <a:ext cx="7134579" cy="769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en-US" b="1" dirty="0" smtClean="0"/>
              <a:t>Forest management alternatives</a:t>
            </a:r>
            <a:r>
              <a:rPr b="0" dirty="0" smtClean="0"/>
              <a:t>:</a:t>
            </a:r>
            <a:endParaRPr b="0" dirty="0"/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  <a:p>
            <a:pPr>
              <a:defRPr b="1">
                <a:solidFill>
                  <a:srgbClr val="5D8431"/>
                </a:solidFill>
              </a:defRPr>
            </a:pPr>
            <a:r>
              <a:rPr lang="en-US" dirty="0" smtClean="0">
                <a:solidFill>
                  <a:srgbClr val="082A75"/>
                </a:solidFill>
              </a:rPr>
              <a:t>Stripping/d</a:t>
            </a:r>
            <a:r>
              <a:rPr lang="en-US" dirty="0" smtClean="0">
                <a:solidFill>
                  <a:srgbClr val="082A75"/>
                </a:solidFill>
              </a:rPr>
              <a:t>ebarking </a:t>
            </a:r>
            <a:r>
              <a:rPr lang="en-US" dirty="0" smtClean="0">
                <a:solidFill>
                  <a:srgbClr val="082A75"/>
                </a:solidFill>
              </a:rPr>
              <a:t>coefficient</a:t>
            </a:r>
            <a:r>
              <a:rPr lang="en-US" b="0" dirty="0" smtClean="0">
                <a:solidFill>
                  <a:srgbClr val="082A75"/>
                </a:solidFill>
              </a:rPr>
              <a:t> </a:t>
            </a:r>
            <a:r>
              <a:rPr b="0" dirty="0" smtClean="0">
                <a:solidFill>
                  <a:srgbClr val="082A75"/>
                </a:solidFill>
              </a:rPr>
              <a:t>(</a:t>
            </a:r>
            <a:r>
              <a:rPr lang="en-US" b="0" dirty="0" smtClean="0">
                <a:solidFill>
                  <a:srgbClr val="082A75"/>
                </a:solidFill>
              </a:rPr>
              <a:t>not considered </a:t>
            </a:r>
            <a:r>
              <a:rPr lang="en-US" dirty="0" smtClean="0">
                <a:solidFill>
                  <a:srgbClr val="082A75"/>
                </a:solidFill>
              </a:rPr>
              <a:t>for the cork growth index)</a:t>
            </a:r>
            <a:endParaRPr b="0" dirty="0">
              <a:solidFill>
                <a:srgbClr val="082A75"/>
              </a:solidFill>
            </a:endParaRPr>
          </a:p>
        </p:txBody>
      </p:sp>
      <p:sp>
        <p:nvSpPr>
          <p:cNvPr id="20" name="TextBox 14"/>
          <p:cNvSpPr txBox="1"/>
          <p:nvPr/>
        </p:nvSpPr>
        <p:spPr>
          <a:xfrm>
            <a:off x="7214464" y="3262597"/>
            <a:ext cx="4422042" cy="1200329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dirty="0" smtClean="0"/>
              <a:t>de</a:t>
            </a:r>
            <a:r>
              <a:rPr lang="en-US" dirty="0" smtClean="0"/>
              <a:t>barking</a:t>
            </a:r>
            <a:r>
              <a:rPr dirty="0" smtClean="0"/>
              <a:t> </a:t>
            </a:r>
            <a:r>
              <a:rPr dirty="0"/>
              <a:t>- </a:t>
            </a:r>
            <a:r>
              <a:rPr lang="en-US" dirty="0" smtClean="0"/>
              <a:t>cork</a:t>
            </a:r>
            <a:r>
              <a:rPr dirty="0" smtClean="0"/>
              <a:t> </a:t>
            </a:r>
            <a:r>
              <a:rPr dirty="0"/>
              <a:t>(~ 30 </a:t>
            </a:r>
            <a:r>
              <a:rPr lang="en-US" dirty="0" smtClean="0"/>
              <a:t>-</a:t>
            </a:r>
            <a:r>
              <a:rPr dirty="0" smtClean="0"/>
              <a:t> </a:t>
            </a:r>
            <a:r>
              <a:rPr dirty="0"/>
              <a:t>35 </a:t>
            </a:r>
            <a:r>
              <a:rPr lang="en-US" dirty="0" err="1" smtClean="0"/>
              <a:t>yrs</a:t>
            </a:r>
            <a:r>
              <a:rPr dirty="0" smtClean="0"/>
              <a:t>) </a:t>
            </a:r>
            <a:r>
              <a:rPr dirty="0"/>
              <a:t>:</a:t>
            </a:r>
          </a:p>
          <a:p>
            <a:pPr marL="561473" lvl="1" indent="-180473">
              <a:buSzPct val="100000"/>
              <a:buChar char="•"/>
            </a:pPr>
            <a:r>
              <a:rPr u="sng" dirty="0" smtClean="0"/>
              <a:t>Sec</a:t>
            </a:r>
            <a:r>
              <a:rPr lang="en-US" u="sng" dirty="0" smtClean="0"/>
              <a:t>ond</a:t>
            </a:r>
            <a:r>
              <a:rPr dirty="0" smtClean="0"/>
              <a:t> </a:t>
            </a:r>
            <a:r>
              <a:rPr lang="en-US" dirty="0" smtClean="0"/>
              <a:t>cork </a:t>
            </a:r>
            <a:r>
              <a:rPr dirty="0" smtClean="0"/>
              <a:t>-&gt; </a:t>
            </a:r>
            <a:r>
              <a:rPr b="1" dirty="0" err="1" smtClean="0"/>
              <a:t>coef_de</a:t>
            </a:r>
            <a:r>
              <a:rPr lang="en-US" b="1" dirty="0" err="1" smtClean="0"/>
              <a:t>barking</a:t>
            </a:r>
            <a:r>
              <a:rPr b="1" dirty="0" smtClean="0"/>
              <a:t> </a:t>
            </a:r>
            <a:r>
              <a:rPr dirty="0"/>
              <a:t>&lt;= </a:t>
            </a:r>
            <a:r>
              <a:rPr b="1" dirty="0"/>
              <a:t>2.5</a:t>
            </a:r>
            <a:r>
              <a:rPr lang="pt-PT" b="1" dirty="0"/>
              <a:t> </a:t>
            </a:r>
            <a:endParaRPr lang="pt-PT" dirty="0"/>
          </a:p>
          <a:p>
            <a:pPr marL="381000" lvl="1" indent="0">
              <a:buSzPct val="100000"/>
            </a:pPr>
            <a:r>
              <a:rPr lang="pt-PT" dirty="0" err="1" smtClean="0"/>
              <a:t>h_debark</a:t>
            </a:r>
            <a:r>
              <a:rPr lang="pt-PT" dirty="0" smtClean="0"/>
              <a:t> </a:t>
            </a:r>
            <a:r>
              <a:rPr lang="pt-PT" dirty="0" err="1"/>
              <a:t>max</a:t>
            </a:r>
            <a:r>
              <a:rPr lang="pt-PT" dirty="0"/>
              <a:t> = 2.5 x </a:t>
            </a:r>
            <a:r>
              <a:rPr lang="pt-PT" dirty="0" err="1" smtClean="0"/>
              <a:t>perimeter</a:t>
            </a:r>
            <a:r>
              <a:rPr lang="pt-PT" dirty="0" smtClean="0"/>
              <a:t>(</a:t>
            </a:r>
            <a:r>
              <a:rPr lang="pt-PT" dirty="0" err="1" smtClean="0"/>
              <a:t>dbh</a:t>
            </a:r>
            <a:r>
              <a:rPr lang="pt-PT" dirty="0" smtClean="0"/>
              <a:t>)</a:t>
            </a:r>
            <a:endParaRPr lang="pt-PT" dirty="0"/>
          </a:p>
          <a:p>
            <a:pPr marL="381000" lvl="1" indent="0">
              <a:buSzPct val="100000"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51960775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 advAuto="0"/>
      <p:bldP spid="2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traight Connector 2"/>
          <p:cNvSpPr/>
          <p:nvPr/>
        </p:nvSpPr>
        <p:spPr>
          <a:xfrm>
            <a:off x="78938" y="915566"/>
            <a:ext cx="12024002" cy="1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F3CFA1-8EF3-4AE9-9E62-3E1336E738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1" y="2257450"/>
            <a:ext cx="8882916" cy="4781429"/>
          </a:xfrm>
          <a:prstGeom prst="rect">
            <a:avLst/>
          </a:prstGeom>
        </p:spPr>
      </p:pic>
      <p:sp>
        <p:nvSpPr>
          <p:cNvPr id="572" name="TextBox 14"/>
          <p:cNvSpPr txBox="1"/>
          <p:nvPr/>
        </p:nvSpPr>
        <p:spPr>
          <a:xfrm>
            <a:off x="7214464" y="3262597"/>
            <a:ext cx="4422042" cy="1200329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dirty="0" smtClean="0"/>
              <a:t>de</a:t>
            </a:r>
            <a:r>
              <a:rPr lang="en-US" dirty="0" smtClean="0"/>
              <a:t>barking</a:t>
            </a:r>
            <a:r>
              <a:rPr dirty="0" smtClean="0"/>
              <a:t> </a:t>
            </a:r>
            <a:r>
              <a:rPr dirty="0"/>
              <a:t>- </a:t>
            </a:r>
            <a:r>
              <a:rPr lang="en-US" dirty="0" smtClean="0"/>
              <a:t>cork</a:t>
            </a:r>
            <a:r>
              <a:rPr dirty="0" smtClean="0"/>
              <a:t> </a:t>
            </a:r>
            <a:r>
              <a:rPr dirty="0"/>
              <a:t>(~ 30 </a:t>
            </a:r>
            <a:r>
              <a:rPr lang="en-US" dirty="0" smtClean="0"/>
              <a:t>-</a:t>
            </a:r>
            <a:r>
              <a:rPr dirty="0" smtClean="0"/>
              <a:t> </a:t>
            </a:r>
            <a:r>
              <a:rPr dirty="0"/>
              <a:t>35 </a:t>
            </a:r>
            <a:r>
              <a:rPr lang="en-US" dirty="0" err="1" smtClean="0"/>
              <a:t>yrs</a:t>
            </a:r>
            <a:r>
              <a:rPr dirty="0" smtClean="0"/>
              <a:t>) </a:t>
            </a:r>
            <a:r>
              <a:rPr dirty="0"/>
              <a:t>:</a:t>
            </a:r>
          </a:p>
          <a:p>
            <a:pPr marL="561473" lvl="1" indent="-180473">
              <a:buSzPct val="100000"/>
              <a:buChar char="•"/>
            </a:pPr>
            <a:r>
              <a:rPr u="sng" dirty="0" smtClean="0"/>
              <a:t>Sec</a:t>
            </a:r>
            <a:r>
              <a:rPr lang="en-US" u="sng" dirty="0" smtClean="0"/>
              <a:t>ond</a:t>
            </a:r>
            <a:r>
              <a:rPr dirty="0" smtClean="0"/>
              <a:t> </a:t>
            </a:r>
            <a:r>
              <a:rPr lang="en-US" dirty="0" smtClean="0"/>
              <a:t>cork </a:t>
            </a:r>
            <a:r>
              <a:rPr dirty="0" smtClean="0"/>
              <a:t>-&gt; </a:t>
            </a:r>
            <a:r>
              <a:rPr b="1" dirty="0" err="1" smtClean="0"/>
              <a:t>coef_de</a:t>
            </a:r>
            <a:r>
              <a:rPr lang="en-US" b="1" dirty="0" err="1" smtClean="0"/>
              <a:t>barking</a:t>
            </a:r>
            <a:r>
              <a:rPr b="1" dirty="0" smtClean="0"/>
              <a:t> </a:t>
            </a:r>
            <a:r>
              <a:rPr dirty="0"/>
              <a:t>&lt;= </a:t>
            </a:r>
            <a:r>
              <a:rPr b="1" dirty="0"/>
              <a:t>2.5</a:t>
            </a:r>
            <a:r>
              <a:rPr lang="pt-PT" b="1" dirty="0"/>
              <a:t> </a:t>
            </a:r>
            <a:endParaRPr lang="pt-PT" dirty="0"/>
          </a:p>
          <a:p>
            <a:pPr marL="381000" lvl="1" indent="0">
              <a:buSzPct val="100000"/>
            </a:pPr>
            <a:r>
              <a:rPr lang="pt-PT" dirty="0" err="1" smtClean="0"/>
              <a:t>h_debark</a:t>
            </a:r>
            <a:r>
              <a:rPr lang="pt-PT" dirty="0" smtClean="0"/>
              <a:t> </a:t>
            </a:r>
            <a:r>
              <a:rPr lang="pt-PT" dirty="0" err="1"/>
              <a:t>max</a:t>
            </a:r>
            <a:r>
              <a:rPr lang="pt-PT" dirty="0"/>
              <a:t> = 2.5 x </a:t>
            </a:r>
            <a:r>
              <a:rPr lang="pt-PT" dirty="0" err="1" smtClean="0"/>
              <a:t>perimeter</a:t>
            </a:r>
            <a:r>
              <a:rPr lang="pt-PT" dirty="0" smtClean="0"/>
              <a:t>(</a:t>
            </a:r>
            <a:r>
              <a:rPr lang="pt-PT" dirty="0" err="1" smtClean="0"/>
              <a:t>dbh</a:t>
            </a:r>
            <a:r>
              <a:rPr lang="pt-PT" dirty="0" smtClean="0"/>
              <a:t>)</a:t>
            </a:r>
            <a:endParaRPr lang="pt-PT" dirty="0"/>
          </a:p>
          <a:p>
            <a:pPr marL="381000" lvl="1" indent="0">
              <a:buSzPct val="100000"/>
            </a:pPr>
            <a:endParaRPr b="1" dirty="0"/>
          </a:p>
        </p:txBody>
      </p:sp>
      <p:sp>
        <p:nvSpPr>
          <p:cNvPr id="573" name="TextBox 14"/>
          <p:cNvSpPr txBox="1"/>
          <p:nvPr/>
        </p:nvSpPr>
        <p:spPr>
          <a:xfrm>
            <a:off x="7221306" y="4598356"/>
            <a:ext cx="4415200" cy="1200329"/>
          </a:xfrm>
          <a:prstGeom prst="rect">
            <a:avLst/>
          </a:prstGeom>
          <a:solidFill>
            <a:srgbClr val="E7E6E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en-US" dirty="0" smtClean="0"/>
              <a:t>&gt;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debarking </a:t>
            </a:r>
            <a:r>
              <a:rPr lang="en-US" dirty="0"/>
              <a:t>- cork (~ </a:t>
            </a:r>
            <a:r>
              <a:rPr lang="en-US" dirty="0" smtClean="0"/>
              <a:t>40 </a:t>
            </a:r>
            <a:r>
              <a:rPr lang="en-US" dirty="0"/>
              <a:t>- </a:t>
            </a:r>
            <a:r>
              <a:rPr lang="en-US" dirty="0" smtClean="0"/>
              <a:t>150 </a:t>
            </a:r>
            <a:r>
              <a:rPr lang="en-US" dirty="0" err="1"/>
              <a:t>yrs</a:t>
            </a:r>
            <a:r>
              <a:rPr lang="en-US" dirty="0"/>
              <a:t>) </a:t>
            </a:r>
            <a:endParaRPr lang="en-US" dirty="0" smtClean="0"/>
          </a:p>
          <a:p>
            <a:pPr marL="285750" lvl="3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Mature</a:t>
            </a:r>
            <a:r>
              <a:rPr dirty="0" smtClean="0"/>
              <a:t> </a:t>
            </a:r>
            <a:r>
              <a:rPr lang="en-US" dirty="0" smtClean="0"/>
              <a:t>cork </a:t>
            </a:r>
            <a:r>
              <a:rPr dirty="0" smtClean="0"/>
              <a:t>-&gt; </a:t>
            </a:r>
            <a:r>
              <a:rPr b="1" dirty="0" err="1" smtClean="0"/>
              <a:t>coef_de</a:t>
            </a:r>
            <a:r>
              <a:rPr lang="en-US" b="1" dirty="0" err="1" smtClean="0"/>
              <a:t>barking</a:t>
            </a:r>
            <a:r>
              <a:rPr b="1" dirty="0" smtClean="0"/>
              <a:t> </a:t>
            </a:r>
            <a:r>
              <a:rPr dirty="0"/>
              <a:t>&lt;= </a:t>
            </a:r>
            <a:r>
              <a:rPr b="1" dirty="0"/>
              <a:t>3</a:t>
            </a:r>
            <a:endParaRPr lang="pt-PT" b="1" dirty="0"/>
          </a:p>
          <a:p>
            <a:pPr marL="381000" lvl="1" indent="0">
              <a:buSzPct val="100000"/>
            </a:pPr>
            <a:r>
              <a:rPr lang="pt-PT" dirty="0" err="1" smtClean="0"/>
              <a:t>h_debark</a:t>
            </a:r>
            <a:r>
              <a:rPr lang="pt-PT" dirty="0" smtClean="0"/>
              <a:t> </a:t>
            </a:r>
            <a:r>
              <a:rPr lang="pt-PT" dirty="0" err="1"/>
              <a:t>max</a:t>
            </a:r>
            <a:r>
              <a:rPr lang="pt-PT" dirty="0"/>
              <a:t> = 3 x </a:t>
            </a:r>
            <a:r>
              <a:rPr lang="pt-PT" dirty="0" err="1" smtClean="0"/>
              <a:t>perimeter</a:t>
            </a:r>
            <a:r>
              <a:rPr lang="pt-PT" dirty="0" smtClean="0"/>
              <a:t>(</a:t>
            </a:r>
            <a:r>
              <a:rPr lang="pt-PT" dirty="0" err="1" smtClean="0"/>
              <a:t>dbh</a:t>
            </a:r>
            <a:r>
              <a:rPr lang="pt-PT" dirty="0" smtClean="0"/>
              <a:t>)</a:t>
            </a:r>
            <a:endParaRPr lang="pt-PT" dirty="0"/>
          </a:p>
          <a:p>
            <a:pPr marL="381000" lvl="1" indent="0">
              <a:buSzPct val="100000"/>
            </a:pPr>
            <a:endParaRPr b="1" dirty="0"/>
          </a:p>
        </p:txBody>
      </p:sp>
      <p:sp>
        <p:nvSpPr>
          <p:cNvPr id="18" name="Rectangle 1"/>
          <p:cNvSpPr txBox="1"/>
          <p:nvPr/>
        </p:nvSpPr>
        <p:spPr>
          <a:xfrm>
            <a:off x="875014" y="406593"/>
            <a:ext cx="1044197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StandsSIM.md </a:t>
            </a:r>
            <a:r>
              <a:rPr dirty="0" err="1"/>
              <a:t>simflor.online</a:t>
            </a:r>
            <a:r>
              <a:rPr dirty="0"/>
              <a:t> </a:t>
            </a:r>
            <a:r>
              <a:rPr lang="en-US" dirty="0" smtClean="0"/>
              <a:t>                                                </a:t>
            </a:r>
            <a:r>
              <a:rPr dirty="0" smtClean="0"/>
              <a:t>SUBER</a:t>
            </a:r>
            <a:r>
              <a:rPr lang="en-US" dirty="0" smtClean="0"/>
              <a:t> Model</a:t>
            </a:r>
            <a:r>
              <a:rPr dirty="0" smtClean="0"/>
              <a:t> </a:t>
            </a:r>
            <a:r>
              <a:rPr dirty="0"/>
              <a:t>– </a:t>
            </a:r>
            <a:r>
              <a:rPr lang="en-US" dirty="0" smtClean="0"/>
              <a:t>cork oak</a:t>
            </a:r>
            <a:endParaRPr dirty="0"/>
          </a:p>
        </p:txBody>
      </p:sp>
      <p:sp>
        <p:nvSpPr>
          <p:cNvPr id="19" name="Rectangle 3"/>
          <p:cNvSpPr/>
          <p:nvPr/>
        </p:nvSpPr>
        <p:spPr>
          <a:xfrm>
            <a:off x="180621" y="1386188"/>
            <a:ext cx="7134579" cy="769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b="1">
                <a:solidFill>
                  <a:srgbClr val="082A75"/>
                </a:solidFill>
              </a:defRPr>
            </a:pPr>
            <a:r>
              <a:rPr lang="en-US" b="1" dirty="0" smtClean="0"/>
              <a:t>Forest management alternatives</a:t>
            </a:r>
            <a:r>
              <a:rPr b="0" dirty="0" smtClean="0"/>
              <a:t>:</a:t>
            </a:r>
            <a:endParaRPr b="0" dirty="0"/>
          </a:p>
          <a:p>
            <a:pPr>
              <a:defRPr sz="800">
                <a:solidFill>
                  <a:srgbClr val="082A75"/>
                </a:solidFill>
              </a:defRPr>
            </a:pPr>
            <a:endParaRPr b="0" dirty="0"/>
          </a:p>
          <a:p>
            <a:pPr>
              <a:defRPr b="1">
                <a:solidFill>
                  <a:srgbClr val="5D8431"/>
                </a:solidFill>
              </a:defRPr>
            </a:pPr>
            <a:r>
              <a:rPr lang="en-US" dirty="0" smtClean="0">
                <a:solidFill>
                  <a:srgbClr val="082A75"/>
                </a:solidFill>
              </a:rPr>
              <a:t>Stripping/d</a:t>
            </a:r>
            <a:r>
              <a:rPr lang="en-US" dirty="0" smtClean="0">
                <a:solidFill>
                  <a:srgbClr val="082A75"/>
                </a:solidFill>
              </a:rPr>
              <a:t>ebarking </a:t>
            </a:r>
            <a:r>
              <a:rPr lang="en-US" dirty="0" smtClean="0">
                <a:solidFill>
                  <a:srgbClr val="082A75"/>
                </a:solidFill>
              </a:rPr>
              <a:t>coefficient</a:t>
            </a:r>
            <a:r>
              <a:rPr lang="en-US" b="0" dirty="0" smtClean="0">
                <a:solidFill>
                  <a:srgbClr val="082A75"/>
                </a:solidFill>
              </a:rPr>
              <a:t> </a:t>
            </a:r>
            <a:r>
              <a:rPr b="0" dirty="0" smtClean="0">
                <a:solidFill>
                  <a:srgbClr val="082A75"/>
                </a:solidFill>
              </a:rPr>
              <a:t>(</a:t>
            </a:r>
            <a:r>
              <a:rPr lang="en-US" b="0" dirty="0" smtClean="0">
                <a:solidFill>
                  <a:srgbClr val="082A75"/>
                </a:solidFill>
              </a:rPr>
              <a:t>not considered </a:t>
            </a:r>
            <a:r>
              <a:rPr lang="en-US" dirty="0" smtClean="0">
                <a:solidFill>
                  <a:srgbClr val="082A75"/>
                </a:solidFill>
              </a:rPr>
              <a:t>for the cork growth index)</a:t>
            </a:r>
            <a:endParaRPr b="0" dirty="0">
              <a:solidFill>
                <a:srgbClr val="082A75"/>
              </a:solidFill>
            </a:endParaRPr>
          </a:p>
        </p:txBody>
      </p:sp>
      <p:sp>
        <p:nvSpPr>
          <p:cNvPr id="22" name="Right Arrow 7">
            <a:extLst>
              <a:ext uri="{FF2B5EF4-FFF2-40B4-BE49-F238E27FC236}">
                <a16:creationId xmlns:a16="http://schemas.microsoft.com/office/drawing/2014/main" id="{1AAD0CA4-E478-49F5-B00B-5821C94926BE}"/>
              </a:ext>
            </a:extLst>
          </p:cNvPr>
          <p:cNvSpPr/>
          <p:nvPr/>
        </p:nvSpPr>
        <p:spPr>
          <a:xfrm rot="1843440" flipH="1" flipV="1">
            <a:off x="380298" y="5828469"/>
            <a:ext cx="828145" cy="58993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A6208"/>
          </a:solidFill>
          <a:ln w="12700">
            <a:solidFill>
              <a:srgbClr val="DA6208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57275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25241</TotalTime>
  <Words>1674</Words>
  <Application>Microsoft Office PowerPoint</Application>
  <PresentationFormat>Widescreen</PresentationFormat>
  <Paragraphs>255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Tahoma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smb</dc:creator>
  <cp:lastModifiedBy>smb</cp:lastModifiedBy>
  <cp:revision>111</cp:revision>
  <dcterms:modified xsi:type="dcterms:W3CDTF">2026-06-07T21:17:24Z</dcterms:modified>
</cp:coreProperties>
</file>