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2" r:id="rId4"/>
    <p:sldId id="270" r:id="rId5"/>
    <p:sldId id="268" r:id="rId6"/>
    <p:sldId id="269" r:id="rId7"/>
    <p:sldId id="267" r:id="rId8"/>
    <p:sldId id="266" r:id="rId9"/>
    <p:sldId id="257" r:id="rId10"/>
    <p:sldId id="258" r:id="rId11"/>
    <p:sldId id="265" r:id="rId12"/>
    <p:sldId id="264" r:id="rId13"/>
    <p:sldId id="261" r:id="rId14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5C9B-7E75-4DF4-8603-B01EA9A8300E}" type="datetimeFigureOut">
              <a:rPr lang="pt-PT" smtClean="0"/>
              <a:t>14-11-2016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A67D-23A3-4230-A131-CF28A1A3938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35689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5C9B-7E75-4DF4-8603-B01EA9A8300E}" type="datetimeFigureOut">
              <a:rPr lang="pt-PT" smtClean="0"/>
              <a:t>14-11-2016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A67D-23A3-4230-A131-CF28A1A3938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41517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5C9B-7E75-4DF4-8603-B01EA9A8300E}" type="datetimeFigureOut">
              <a:rPr lang="pt-PT" smtClean="0"/>
              <a:t>14-11-2016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A67D-23A3-4230-A131-CF28A1A3938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48794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5C9B-7E75-4DF4-8603-B01EA9A8300E}" type="datetimeFigureOut">
              <a:rPr lang="pt-PT" smtClean="0"/>
              <a:t>14-11-2016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A67D-23A3-4230-A131-CF28A1A3938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84328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5C9B-7E75-4DF4-8603-B01EA9A8300E}" type="datetimeFigureOut">
              <a:rPr lang="pt-PT" smtClean="0"/>
              <a:t>14-11-2016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A67D-23A3-4230-A131-CF28A1A3938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14219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5C9B-7E75-4DF4-8603-B01EA9A8300E}" type="datetimeFigureOut">
              <a:rPr lang="pt-PT" smtClean="0"/>
              <a:t>14-11-2016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A67D-23A3-4230-A131-CF28A1A3938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52885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5C9B-7E75-4DF4-8603-B01EA9A8300E}" type="datetimeFigureOut">
              <a:rPr lang="pt-PT" smtClean="0"/>
              <a:t>14-11-2016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A67D-23A3-4230-A131-CF28A1A3938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558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5C9B-7E75-4DF4-8603-B01EA9A8300E}" type="datetimeFigureOut">
              <a:rPr lang="pt-PT" smtClean="0"/>
              <a:t>14-11-2016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A67D-23A3-4230-A131-CF28A1A3938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5690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5C9B-7E75-4DF4-8603-B01EA9A8300E}" type="datetimeFigureOut">
              <a:rPr lang="pt-PT" smtClean="0"/>
              <a:t>14-11-2016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A67D-23A3-4230-A131-CF28A1A3938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78182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5C9B-7E75-4DF4-8603-B01EA9A8300E}" type="datetimeFigureOut">
              <a:rPr lang="pt-PT" smtClean="0"/>
              <a:t>14-11-2016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A67D-23A3-4230-A131-CF28A1A3938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1355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5C9B-7E75-4DF4-8603-B01EA9A8300E}" type="datetimeFigureOut">
              <a:rPr lang="pt-PT" smtClean="0"/>
              <a:t>14-11-2016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A67D-23A3-4230-A131-CF28A1A3938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77355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35C9B-7E75-4DF4-8603-B01EA9A8300E}" type="datetimeFigureOut">
              <a:rPr lang="pt-PT" smtClean="0"/>
              <a:t>14-11-2016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4A67D-23A3-4230-A131-CF28A1A3938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7424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857" y="1645919"/>
            <a:ext cx="10623761" cy="360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8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10" y="92120"/>
            <a:ext cx="2733675" cy="17621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334" y="1854245"/>
            <a:ext cx="2785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/>
              <a:t>Landsat 8, 11.2.13 - present</a:t>
            </a:r>
            <a:endParaRPr lang="pt-PT" dirty="0"/>
          </a:p>
        </p:txBody>
      </p:sp>
      <p:sp>
        <p:nvSpPr>
          <p:cNvPr id="4" name="Rectangle 3"/>
          <p:cNvSpPr/>
          <p:nvPr/>
        </p:nvSpPr>
        <p:spPr>
          <a:xfrm>
            <a:off x="4550228" y="92120"/>
            <a:ext cx="751985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Orbit</a:t>
            </a:r>
          </a:p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Worldwide Reference System-2 (WRS-2) path/row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Sun-synchronous orbit at an altitude of 705 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233 orbit cycle; covers the entire globe every 16 days (except for the highest polar latitudes)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Inclined 98.2° (slightly retrograde)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Circles the Earth every 98.9 minutes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Equatorial crossing time: 10:00 a.m. +/- 15 minutes</a:t>
            </a:r>
            <a:endParaRPr lang="pt-PT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964" t="8356" r="1626" b="9524"/>
          <a:stretch/>
        </p:blipFill>
        <p:spPr>
          <a:xfrm>
            <a:off x="409301" y="2923664"/>
            <a:ext cx="8803181" cy="379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0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809" y="492369"/>
            <a:ext cx="9734550" cy="581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7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007" y="507050"/>
            <a:ext cx="7249884" cy="588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8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99" y="465115"/>
            <a:ext cx="1114425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7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93073"/>
            <a:ext cx="2580643" cy="2614510"/>
            <a:chOff x="0" y="93073"/>
            <a:chExt cx="2580643" cy="26145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706" y="93073"/>
              <a:ext cx="1856014" cy="224517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2338251"/>
              <a:ext cx="25806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Landsat 5, 1.3.84 – 5.6.13</a:t>
              </a:r>
              <a:endParaRPr lang="pt-PT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451397" y="2844491"/>
            <a:ext cx="498275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b="1" dirty="0" smtClean="0"/>
              <a:t>Orbit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dirty="0" smtClean="0"/>
              <a:t>Worldwide Reference System-2 (WRS-2) </a:t>
            </a:r>
          </a:p>
          <a:p>
            <a:r>
              <a:rPr lang="pt-PT" sz="2000" dirty="0"/>
              <a:t> </a:t>
            </a:r>
            <a:r>
              <a:rPr lang="pt-PT" sz="2000" dirty="0" smtClean="0"/>
              <a:t>      path/row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dirty="0" smtClean="0"/>
              <a:t>Circular, sun-synchronous, near-polar orbit </a:t>
            </a:r>
          </a:p>
          <a:p>
            <a:r>
              <a:rPr lang="pt-PT" sz="2000" dirty="0" smtClean="0"/>
              <a:t>       at an altitude of 705 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dirty="0" smtClean="0"/>
              <a:t>Inclined at 98.2°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dirty="0" smtClean="0"/>
              <a:t>Repeat cycle: 16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dirty="0" smtClean="0"/>
              <a:t>Swath width: 185 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000" dirty="0" smtClean="0"/>
              <a:t>Equatorial crossing time: </a:t>
            </a:r>
          </a:p>
          <a:p>
            <a:r>
              <a:rPr lang="pt-PT" sz="2000" dirty="0"/>
              <a:t> </a:t>
            </a:r>
            <a:r>
              <a:rPr lang="pt-PT" sz="2000" dirty="0" smtClean="0"/>
              <a:t>     9:45 a.m. +/- 15 minutes</a:t>
            </a:r>
            <a:endParaRPr lang="pt-PT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360" y="2037806"/>
            <a:ext cx="4663189" cy="471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3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SA Landsat's Orb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0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544" y="495990"/>
            <a:ext cx="8159261" cy="581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7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533" y="0"/>
            <a:ext cx="9216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2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726" y="25849"/>
            <a:ext cx="6935372" cy="683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6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517" y="745593"/>
            <a:ext cx="9772476" cy="51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6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241751" y="340935"/>
            <a:ext cx="2785506" cy="2341007"/>
            <a:chOff x="201539" y="366168"/>
            <a:chExt cx="2785506" cy="234100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122" y="366168"/>
              <a:ext cx="2190750" cy="197167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01539" y="2337843"/>
              <a:ext cx="27855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dirty="0" smtClean="0"/>
                <a:t>Landsat 7, 15.4.99 - present</a:t>
              </a:r>
              <a:endParaRPr lang="pt-PT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187241" y="75089"/>
            <a:ext cx="721940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Orbit</a:t>
            </a:r>
          </a:p>
          <a:p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Worldwide Reference System-2 (WRS-2) path/row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Sun-synchronous orbit at an altitude of 705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233 orbit cycle; covers the entire globe every 16 days (except for the highest polar latitudes)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Inclined 98.2° (slightly retrograde)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Circles the Earth every 98.9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Equatorial crossing time: 10:00 a.m. +/- 15 minutes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944" y="3069771"/>
            <a:ext cx="8230313" cy="368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7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184</Words>
  <Application>Microsoft Office PowerPoint</Application>
  <PresentationFormat>Widescreen</PresentationFormat>
  <Paragraphs>30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JMC Pereira</dc:creator>
  <cp:lastModifiedBy>JMC Pereira</cp:lastModifiedBy>
  <cp:revision>20</cp:revision>
  <dcterms:created xsi:type="dcterms:W3CDTF">2016-10-25T11:38:52Z</dcterms:created>
  <dcterms:modified xsi:type="dcterms:W3CDTF">2016-11-14T11:59:15Z</dcterms:modified>
</cp:coreProperties>
</file>